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28" r:id="rId5"/>
    <p:sldMasterId id="2147483740" r:id="rId6"/>
    <p:sldMasterId id="2147483891" r:id="rId7"/>
  </p:sldMasterIdLst>
  <p:notesMasterIdLst>
    <p:notesMasterId r:id="rId31"/>
  </p:notesMasterIdLst>
  <p:sldIdLst>
    <p:sldId id="280" r:id="rId8"/>
    <p:sldId id="259" r:id="rId9"/>
    <p:sldId id="260" r:id="rId10"/>
    <p:sldId id="261" r:id="rId11"/>
    <p:sldId id="262" r:id="rId12"/>
    <p:sldId id="283" r:id="rId13"/>
    <p:sldId id="263" r:id="rId14"/>
    <p:sldId id="264" r:id="rId15"/>
    <p:sldId id="265" r:id="rId16"/>
    <p:sldId id="266" r:id="rId17"/>
    <p:sldId id="288" r:id="rId18"/>
    <p:sldId id="281" r:id="rId19"/>
    <p:sldId id="282" r:id="rId20"/>
    <p:sldId id="267" r:id="rId21"/>
    <p:sldId id="289" r:id="rId22"/>
    <p:sldId id="268" r:id="rId23"/>
    <p:sldId id="287" r:id="rId24"/>
    <p:sldId id="269" r:id="rId25"/>
    <p:sldId id="290" r:id="rId26"/>
    <p:sldId id="285" r:id="rId27"/>
    <p:sldId id="284" r:id="rId28"/>
    <p:sldId id="270" r:id="rId29"/>
    <p:sldId id="271"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108" autoAdjust="0"/>
  </p:normalViewPr>
  <p:slideViewPr>
    <p:cSldViewPr>
      <p:cViewPr varScale="1">
        <p:scale>
          <a:sx n="98" d="100"/>
          <a:sy n="98" d="100"/>
        </p:scale>
        <p:origin x="19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0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Case A - Residual Values Histogram</a:t>
            </a:r>
          </a:p>
        </c:rich>
      </c:tx>
      <c:layout/>
      <c:overlay val="0"/>
    </c:title>
    <c:autoTitleDeleted val="0"/>
    <c:plotArea>
      <c:layout>
        <c:manualLayout>
          <c:layoutTarget val="inner"/>
          <c:xMode val="edge"/>
          <c:yMode val="edge"/>
          <c:x val="0.10125656167979002"/>
          <c:y val="0.14982201280505938"/>
          <c:w val="0.77722708866770629"/>
          <c:h val="0.67543595236752929"/>
        </c:manualLayout>
      </c:layout>
      <c:lineChart>
        <c:grouping val="standard"/>
        <c:varyColors val="0"/>
        <c:ser>
          <c:idx val="0"/>
          <c:order val="0"/>
          <c:tx>
            <c:v>Frequency</c:v>
          </c:tx>
          <c:marker>
            <c:symbol val="none"/>
          </c:marker>
          <c:cat>
            <c:strRef>
              <c:f>Sheet1!$A$2:$A$14</c:f>
              <c:strCache>
                <c:ptCount val="13"/>
                <c:pt idx="0">
                  <c:v>-0.542</c:v>
                </c:pt>
                <c:pt idx="1">
                  <c:v>-0.396</c:v>
                </c:pt>
                <c:pt idx="2">
                  <c:v>-0.251</c:v>
                </c:pt>
                <c:pt idx="3">
                  <c:v>-0.106</c:v>
                </c:pt>
                <c:pt idx="4">
                  <c:v>0.039</c:v>
                </c:pt>
                <c:pt idx="5">
                  <c:v>0.185</c:v>
                </c:pt>
                <c:pt idx="6">
                  <c:v>0.330</c:v>
                </c:pt>
                <c:pt idx="7">
                  <c:v>0.475</c:v>
                </c:pt>
                <c:pt idx="8">
                  <c:v>0.620</c:v>
                </c:pt>
                <c:pt idx="9">
                  <c:v>0.765</c:v>
                </c:pt>
                <c:pt idx="10">
                  <c:v>0.911</c:v>
                </c:pt>
                <c:pt idx="11">
                  <c:v>1.056</c:v>
                </c:pt>
                <c:pt idx="12">
                  <c:v>1.1+</c:v>
                </c:pt>
              </c:strCache>
            </c:strRef>
          </c:cat>
          <c:val>
            <c:numRef>
              <c:f>Sheet1!$B$2:$B$14</c:f>
              <c:numCache>
                <c:formatCode>General</c:formatCode>
                <c:ptCount val="13"/>
                <c:pt idx="0">
                  <c:v>2</c:v>
                </c:pt>
                <c:pt idx="1">
                  <c:v>3</c:v>
                </c:pt>
                <c:pt idx="2">
                  <c:v>4</c:v>
                </c:pt>
                <c:pt idx="3">
                  <c:v>6</c:v>
                </c:pt>
                <c:pt idx="4">
                  <c:v>8</c:v>
                </c:pt>
                <c:pt idx="5">
                  <c:v>23</c:v>
                </c:pt>
                <c:pt idx="6">
                  <c:v>30</c:v>
                </c:pt>
                <c:pt idx="7">
                  <c:v>41</c:v>
                </c:pt>
                <c:pt idx="8">
                  <c:v>31</c:v>
                </c:pt>
                <c:pt idx="9">
                  <c:v>3</c:v>
                </c:pt>
                <c:pt idx="10">
                  <c:v>0</c:v>
                </c:pt>
                <c:pt idx="11">
                  <c:v>0</c:v>
                </c:pt>
                <c:pt idx="12">
                  <c:v>1</c:v>
                </c:pt>
              </c:numCache>
            </c:numRef>
          </c:val>
          <c:smooth val="0"/>
        </c:ser>
        <c:dLbls>
          <c:showLegendKey val="0"/>
          <c:showVal val="0"/>
          <c:showCatName val="0"/>
          <c:showSerName val="0"/>
          <c:showPercent val="0"/>
          <c:showBubbleSize val="0"/>
        </c:dLbls>
        <c:smooth val="0"/>
        <c:axId val="443263104"/>
        <c:axId val="443267808"/>
      </c:lineChart>
      <c:catAx>
        <c:axId val="443263104"/>
        <c:scaling>
          <c:orientation val="minMax"/>
        </c:scaling>
        <c:delete val="0"/>
        <c:axPos val="b"/>
        <c:title>
          <c:tx>
            <c:rich>
              <a:bodyPr/>
              <a:lstStyle/>
              <a:p>
                <a:pPr>
                  <a:defRPr/>
                </a:pPr>
                <a:r>
                  <a:rPr lang="en-US"/>
                  <a:t>Residuals</a:t>
                </a:r>
              </a:p>
            </c:rich>
          </c:tx>
          <c:layout>
            <c:manualLayout>
              <c:xMode val="edge"/>
              <c:yMode val="edge"/>
              <c:x val="0.43859924540682416"/>
              <c:y val="0.93502119927316774"/>
            </c:manualLayout>
          </c:layout>
          <c:overlay val="0"/>
        </c:title>
        <c:numFmt formatCode="General" sourceLinked="1"/>
        <c:majorTickMark val="out"/>
        <c:minorTickMark val="none"/>
        <c:tickLblPos val="nextTo"/>
        <c:txPr>
          <a:bodyPr rot="-5400000" vert="horz"/>
          <a:lstStyle/>
          <a:p>
            <a:pPr>
              <a:defRPr/>
            </a:pPr>
            <a:endParaRPr lang="en-US"/>
          </a:p>
        </c:txPr>
        <c:crossAx val="443267808"/>
        <c:crosses val="autoZero"/>
        <c:auto val="1"/>
        <c:lblAlgn val="ctr"/>
        <c:lblOffset val="100"/>
        <c:noMultiLvlLbl val="0"/>
      </c:catAx>
      <c:valAx>
        <c:axId val="443267808"/>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443263104"/>
        <c:crossesAt val="1"/>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Case B - Residual Value Histogram</a:t>
            </a:r>
          </a:p>
        </c:rich>
      </c:tx>
      <c:layout/>
      <c:overlay val="0"/>
    </c:title>
    <c:autoTitleDeleted val="0"/>
    <c:plotArea>
      <c:layout/>
      <c:lineChart>
        <c:grouping val="standard"/>
        <c:varyColors val="0"/>
        <c:ser>
          <c:idx val="0"/>
          <c:order val="0"/>
          <c:tx>
            <c:v>Frequency</c:v>
          </c:tx>
          <c:marker>
            <c:symbol val="none"/>
          </c:marker>
          <c:cat>
            <c:strRef>
              <c:f>Sheet2!$A$2:$A$19</c:f>
              <c:strCache>
                <c:ptCount val="18"/>
                <c:pt idx="0">
                  <c:v>-0.936</c:v>
                </c:pt>
                <c:pt idx="1">
                  <c:v>-0.853</c:v>
                </c:pt>
                <c:pt idx="2">
                  <c:v>-0.770</c:v>
                </c:pt>
                <c:pt idx="3">
                  <c:v>-0.688</c:v>
                </c:pt>
                <c:pt idx="4">
                  <c:v>-0.605</c:v>
                </c:pt>
                <c:pt idx="5">
                  <c:v>-0.522</c:v>
                </c:pt>
                <c:pt idx="6">
                  <c:v>-0.439</c:v>
                </c:pt>
                <c:pt idx="7">
                  <c:v>-0.357</c:v>
                </c:pt>
                <c:pt idx="8">
                  <c:v>-0.274</c:v>
                </c:pt>
                <c:pt idx="9">
                  <c:v>-0.191</c:v>
                </c:pt>
                <c:pt idx="10">
                  <c:v>-0.108</c:v>
                </c:pt>
                <c:pt idx="11">
                  <c:v>-0.026</c:v>
                </c:pt>
                <c:pt idx="12">
                  <c:v>0.057</c:v>
                </c:pt>
                <c:pt idx="13">
                  <c:v>0.140</c:v>
                </c:pt>
                <c:pt idx="14">
                  <c:v>0.223</c:v>
                </c:pt>
                <c:pt idx="15">
                  <c:v>0.305</c:v>
                </c:pt>
                <c:pt idx="16">
                  <c:v>0.388</c:v>
                </c:pt>
                <c:pt idx="17">
                  <c:v>More</c:v>
                </c:pt>
              </c:strCache>
            </c:strRef>
          </c:cat>
          <c:val>
            <c:numRef>
              <c:f>Sheet2!$B$2:$B$19</c:f>
              <c:numCache>
                <c:formatCode>General</c:formatCode>
                <c:ptCount val="18"/>
                <c:pt idx="0">
                  <c:v>1</c:v>
                </c:pt>
                <c:pt idx="1">
                  <c:v>2</c:v>
                </c:pt>
                <c:pt idx="2">
                  <c:v>6</c:v>
                </c:pt>
                <c:pt idx="3">
                  <c:v>7</c:v>
                </c:pt>
                <c:pt idx="4">
                  <c:v>12</c:v>
                </c:pt>
                <c:pt idx="5">
                  <c:v>18</c:v>
                </c:pt>
                <c:pt idx="6">
                  <c:v>60</c:v>
                </c:pt>
                <c:pt idx="7">
                  <c:v>35</c:v>
                </c:pt>
                <c:pt idx="8">
                  <c:v>34</c:v>
                </c:pt>
                <c:pt idx="9">
                  <c:v>17</c:v>
                </c:pt>
                <c:pt idx="10">
                  <c:v>16</c:v>
                </c:pt>
                <c:pt idx="11">
                  <c:v>17</c:v>
                </c:pt>
                <c:pt idx="12">
                  <c:v>30</c:v>
                </c:pt>
                <c:pt idx="13">
                  <c:v>24</c:v>
                </c:pt>
                <c:pt idx="14">
                  <c:v>12</c:v>
                </c:pt>
                <c:pt idx="15">
                  <c:v>1</c:v>
                </c:pt>
                <c:pt idx="16">
                  <c:v>0</c:v>
                </c:pt>
                <c:pt idx="17">
                  <c:v>1</c:v>
                </c:pt>
              </c:numCache>
            </c:numRef>
          </c:val>
          <c:smooth val="0"/>
        </c:ser>
        <c:dLbls>
          <c:showLegendKey val="0"/>
          <c:showVal val="0"/>
          <c:showCatName val="0"/>
          <c:showSerName val="0"/>
          <c:showPercent val="0"/>
          <c:showBubbleSize val="0"/>
        </c:dLbls>
        <c:smooth val="0"/>
        <c:axId val="443268984"/>
        <c:axId val="443268200"/>
      </c:lineChart>
      <c:catAx>
        <c:axId val="443268984"/>
        <c:scaling>
          <c:orientation val="minMax"/>
        </c:scaling>
        <c:delete val="0"/>
        <c:axPos val="b"/>
        <c:title>
          <c:tx>
            <c:rich>
              <a:bodyPr/>
              <a:lstStyle/>
              <a:p>
                <a:pPr>
                  <a:defRPr/>
                </a:pPr>
                <a:r>
                  <a:rPr lang="en-US"/>
                  <a:t>Residuals</a:t>
                </a:r>
              </a:p>
            </c:rich>
          </c:tx>
          <c:layout/>
          <c:overlay val="0"/>
        </c:title>
        <c:numFmt formatCode="General" sourceLinked="1"/>
        <c:majorTickMark val="out"/>
        <c:minorTickMark val="none"/>
        <c:tickLblPos val="nextTo"/>
        <c:txPr>
          <a:bodyPr rot="-5400000" vert="horz"/>
          <a:lstStyle/>
          <a:p>
            <a:pPr>
              <a:defRPr/>
            </a:pPr>
            <a:endParaRPr lang="en-US"/>
          </a:p>
        </c:txPr>
        <c:crossAx val="443268200"/>
        <c:crosses val="autoZero"/>
        <c:auto val="1"/>
        <c:lblAlgn val="ctr"/>
        <c:lblOffset val="100"/>
        <c:tickLblSkip val="3"/>
        <c:noMultiLvlLbl val="0"/>
      </c:catAx>
      <c:valAx>
        <c:axId val="443268200"/>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44326898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Case</a:t>
            </a:r>
            <a:r>
              <a:rPr lang="en-US" baseline="0"/>
              <a:t> C - Residual Value Histogram</a:t>
            </a:r>
            <a:endParaRPr lang="en-US"/>
          </a:p>
        </c:rich>
      </c:tx>
      <c:overlay val="0"/>
    </c:title>
    <c:autoTitleDeleted val="0"/>
    <c:plotArea>
      <c:layout>
        <c:manualLayout>
          <c:layoutTarget val="inner"/>
          <c:xMode val="edge"/>
          <c:yMode val="edge"/>
          <c:x val="0.15082124835405675"/>
          <c:y val="0.21445478406108331"/>
          <c:w val="0.71105349205086743"/>
          <c:h val="0.46499292133937803"/>
        </c:manualLayout>
      </c:layout>
      <c:lineChart>
        <c:grouping val="standard"/>
        <c:varyColors val="0"/>
        <c:ser>
          <c:idx val="0"/>
          <c:order val="0"/>
          <c:tx>
            <c:v>Frequency</c:v>
          </c:tx>
          <c:marker>
            <c:symbol val="none"/>
          </c:marker>
          <c:cat>
            <c:strRef>
              <c:f>Sheet1!$A$2:$A$46</c:f>
              <c:strCache>
                <c:ptCount val="45"/>
                <c:pt idx="0">
                  <c:v>-2.057</c:v>
                </c:pt>
                <c:pt idx="1">
                  <c:v>-1.991</c:v>
                </c:pt>
                <c:pt idx="2">
                  <c:v>-1.926</c:v>
                </c:pt>
                <c:pt idx="3">
                  <c:v>-1.861</c:v>
                </c:pt>
                <c:pt idx="4">
                  <c:v>-1.796</c:v>
                </c:pt>
                <c:pt idx="5">
                  <c:v>-1.731</c:v>
                </c:pt>
                <c:pt idx="6">
                  <c:v>-1.666</c:v>
                </c:pt>
                <c:pt idx="7">
                  <c:v>-1.600</c:v>
                </c:pt>
                <c:pt idx="8">
                  <c:v>-1.535</c:v>
                </c:pt>
                <c:pt idx="9">
                  <c:v>-1.470</c:v>
                </c:pt>
                <c:pt idx="10">
                  <c:v>-1.405</c:v>
                </c:pt>
                <c:pt idx="11">
                  <c:v>-1.340</c:v>
                </c:pt>
                <c:pt idx="12">
                  <c:v>-1.274</c:v>
                </c:pt>
                <c:pt idx="13">
                  <c:v>-1.209</c:v>
                </c:pt>
                <c:pt idx="14">
                  <c:v>-1.144</c:v>
                </c:pt>
                <c:pt idx="15">
                  <c:v>-1.079</c:v>
                </c:pt>
                <c:pt idx="16">
                  <c:v>-1.014</c:v>
                </c:pt>
                <c:pt idx="17">
                  <c:v>-0.949</c:v>
                </c:pt>
                <c:pt idx="18">
                  <c:v>-0.883</c:v>
                </c:pt>
                <c:pt idx="19">
                  <c:v>-0.818</c:v>
                </c:pt>
                <c:pt idx="20">
                  <c:v>-0.753</c:v>
                </c:pt>
                <c:pt idx="21">
                  <c:v>-0.688</c:v>
                </c:pt>
                <c:pt idx="22">
                  <c:v>-0.623</c:v>
                </c:pt>
                <c:pt idx="23">
                  <c:v>-0.557</c:v>
                </c:pt>
                <c:pt idx="24">
                  <c:v>-0.492</c:v>
                </c:pt>
                <c:pt idx="25">
                  <c:v>-0.427</c:v>
                </c:pt>
                <c:pt idx="26">
                  <c:v>-0.362</c:v>
                </c:pt>
                <c:pt idx="27">
                  <c:v>-0.297</c:v>
                </c:pt>
                <c:pt idx="28">
                  <c:v>-0.232</c:v>
                </c:pt>
                <c:pt idx="29">
                  <c:v>-0.166</c:v>
                </c:pt>
                <c:pt idx="30">
                  <c:v>-0.101</c:v>
                </c:pt>
                <c:pt idx="31">
                  <c:v>-0.036</c:v>
                </c:pt>
                <c:pt idx="32">
                  <c:v>0.029</c:v>
                </c:pt>
                <c:pt idx="33">
                  <c:v>0.094</c:v>
                </c:pt>
                <c:pt idx="34">
                  <c:v>0.160</c:v>
                </c:pt>
                <c:pt idx="35">
                  <c:v>0.225</c:v>
                </c:pt>
                <c:pt idx="36">
                  <c:v>0.290</c:v>
                </c:pt>
                <c:pt idx="37">
                  <c:v>0.355</c:v>
                </c:pt>
                <c:pt idx="38">
                  <c:v>0.420</c:v>
                </c:pt>
                <c:pt idx="39">
                  <c:v>0.486</c:v>
                </c:pt>
                <c:pt idx="40">
                  <c:v>0.551</c:v>
                </c:pt>
                <c:pt idx="41">
                  <c:v>0.616</c:v>
                </c:pt>
                <c:pt idx="42">
                  <c:v>0.681</c:v>
                </c:pt>
                <c:pt idx="43">
                  <c:v>0.746</c:v>
                </c:pt>
                <c:pt idx="44">
                  <c:v>More</c:v>
                </c:pt>
              </c:strCache>
            </c:strRef>
          </c:cat>
          <c:val>
            <c:numRef>
              <c:f>Sheet1!$B$2:$B$46</c:f>
              <c:numCache>
                <c:formatCode>General</c:formatCode>
                <c:ptCount val="45"/>
                <c:pt idx="0">
                  <c:v>1</c:v>
                </c:pt>
                <c:pt idx="1">
                  <c:v>0</c:v>
                </c:pt>
                <c:pt idx="2">
                  <c:v>1</c:v>
                </c:pt>
                <c:pt idx="3">
                  <c:v>2</c:v>
                </c:pt>
                <c:pt idx="4">
                  <c:v>1</c:v>
                </c:pt>
                <c:pt idx="5">
                  <c:v>3</c:v>
                </c:pt>
                <c:pt idx="6">
                  <c:v>0</c:v>
                </c:pt>
                <c:pt idx="7">
                  <c:v>4</c:v>
                </c:pt>
                <c:pt idx="8">
                  <c:v>2</c:v>
                </c:pt>
                <c:pt idx="9">
                  <c:v>6</c:v>
                </c:pt>
                <c:pt idx="10">
                  <c:v>5</c:v>
                </c:pt>
                <c:pt idx="11">
                  <c:v>11</c:v>
                </c:pt>
                <c:pt idx="12">
                  <c:v>24</c:v>
                </c:pt>
                <c:pt idx="13">
                  <c:v>37</c:v>
                </c:pt>
                <c:pt idx="14">
                  <c:v>34</c:v>
                </c:pt>
                <c:pt idx="15">
                  <c:v>44</c:v>
                </c:pt>
                <c:pt idx="16">
                  <c:v>66</c:v>
                </c:pt>
                <c:pt idx="17">
                  <c:v>73</c:v>
                </c:pt>
                <c:pt idx="18">
                  <c:v>96</c:v>
                </c:pt>
                <c:pt idx="19">
                  <c:v>114</c:v>
                </c:pt>
                <c:pt idx="20">
                  <c:v>96</c:v>
                </c:pt>
                <c:pt idx="21">
                  <c:v>128</c:v>
                </c:pt>
                <c:pt idx="22">
                  <c:v>154</c:v>
                </c:pt>
                <c:pt idx="23">
                  <c:v>140</c:v>
                </c:pt>
                <c:pt idx="24">
                  <c:v>164</c:v>
                </c:pt>
                <c:pt idx="25">
                  <c:v>166</c:v>
                </c:pt>
                <c:pt idx="26">
                  <c:v>122</c:v>
                </c:pt>
                <c:pt idx="27">
                  <c:v>131</c:v>
                </c:pt>
                <c:pt idx="28">
                  <c:v>86</c:v>
                </c:pt>
                <c:pt idx="29">
                  <c:v>73</c:v>
                </c:pt>
                <c:pt idx="30">
                  <c:v>36</c:v>
                </c:pt>
                <c:pt idx="31">
                  <c:v>40</c:v>
                </c:pt>
                <c:pt idx="32">
                  <c:v>33</c:v>
                </c:pt>
                <c:pt idx="33">
                  <c:v>14</c:v>
                </c:pt>
                <c:pt idx="34">
                  <c:v>8</c:v>
                </c:pt>
                <c:pt idx="35">
                  <c:v>10</c:v>
                </c:pt>
                <c:pt idx="36">
                  <c:v>4</c:v>
                </c:pt>
                <c:pt idx="37">
                  <c:v>7</c:v>
                </c:pt>
                <c:pt idx="38">
                  <c:v>4</c:v>
                </c:pt>
                <c:pt idx="39">
                  <c:v>5</c:v>
                </c:pt>
                <c:pt idx="40">
                  <c:v>2</c:v>
                </c:pt>
                <c:pt idx="41">
                  <c:v>4</c:v>
                </c:pt>
                <c:pt idx="42">
                  <c:v>1</c:v>
                </c:pt>
                <c:pt idx="43">
                  <c:v>1</c:v>
                </c:pt>
                <c:pt idx="44">
                  <c:v>2</c:v>
                </c:pt>
              </c:numCache>
            </c:numRef>
          </c:val>
          <c:smooth val="0"/>
        </c:ser>
        <c:dLbls>
          <c:showLegendKey val="0"/>
          <c:showVal val="0"/>
          <c:showCatName val="0"/>
          <c:showSerName val="0"/>
          <c:showPercent val="0"/>
          <c:showBubbleSize val="0"/>
        </c:dLbls>
        <c:smooth val="0"/>
        <c:axId val="447337128"/>
        <c:axId val="447340656"/>
      </c:lineChart>
      <c:catAx>
        <c:axId val="447337128"/>
        <c:scaling>
          <c:orientation val="minMax"/>
        </c:scaling>
        <c:delete val="0"/>
        <c:axPos val="b"/>
        <c:title>
          <c:tx>
            <c:rich>
              <a:bodyPr/>
              <a:lstStyle/>
              <a:p>
                <a:pPr>
                  <a:defRPr/>
                </a:pPr>
                <a:r>
                  <a:rPr lang="en-US"/>
                  <a:t>Residual</a:t>
                </a:r>
              </a:p>
            </c:rich>
          </c:tx>
          <c:overlay val="0"/>
        </c:title>
        <c:numFmt formatCode="General" sourceLinked="1"/>
        <c:majorTickMark val="out"/>
        <c:minorTickMark val="none"/>
        <c:tickLblPos val="nextTo"/>
        <c:spPr>
          <a:ln/>
        </c:spPr>
        <c:txPr>
          <a:bodyPr rot="-5400000"/>
          <a:lstStyle/>
          <a:p>
            <a:pPr>
              <a:defRPr/>
            </a:pPr>
            <a:endParaRPr lang="en-US"/>
          </a:p>
        </c:txPr>
        <c:crossAx val="447340656"/>
        <c:crosses val="autoZero"/>
        <c:auto val="1"/>
        <c:lblAlgn val="ctr"/>
        <c:lblOffset val="100"/>
        <c:tickLblSkip val="7"/>
        <c:noMultiLvlLbl val="0"/>
      </c:catAx>
      <c:valAx>
        <c:axId val="447340656"/>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447337128"/>
        <c:crossesAt val="1"/>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62" tIns="46130" rIns="92262" bIns="46130" numCol="1" anchor="t" anchorCtr="0" compatLnSpc="1">
            <a:prstTxWarp prst="textNoShape">
              <a:avLst/>
            </a:prstTxWarp>
          </a:bodyPr>
          <a:lstStyle>
            <a:lvl1pPr defTabSz="922338" eaLnBrk="1" hangingPunct="1">
              <a:defRPr sz="1200"/>
            </a:lvl1pPr>
          </a:lstStyle>
          <a:p>
            <a:pPr>
              <a:defRPr/>
            </a:pPr>
            <a:endParaRPr lang="en-US" altLang="en-US"/>
          </a:p>
        </p:txBody>
      </p:sp>
      <p:sp>
        <p:nvSpPr>
          <p:cNvPr id="6861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62" tIns="46130" rIns="92262" bIns="46130" numCol="1" anchor="t" anchorCtr="0" compatLnSpc="1">
            <a:prstTxWarp prst="textNoShape">
              <a:avLst/>
            </a:prstTxWarp>
          </a:bodyPr>
          <a:lstStyle>
            <a:lvl1pPr algn="r" defTabSz="922338" eaLnBrk="1" hangingPunct="1">
              <a:defRPr sz="1200"/>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1184275"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62" tIns="46130" rIns="92262" bIns="4613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861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62" tIns="46130" rIns="92262" bIns="46130" numCol="1" anchor="b" anchorCtr="0" compatLnSpc="1">
            <a:prstTxWarp prst="textNoShape">
              <a:avLst/>
            </a:prstTxWarp>
          </a:bodyPr>
          <a:lstStyle>
            <a:lvl1pPr defTabSz="922338" eaLnBrk="1" hangingPunct="1">
              <a:defRPr sz="1200"/>
            </a:lvl1pPr>
          </a:lstStyle>
          <a:p>
            <a:pPr>
              <a:defRPr/>
            </a:pPr>
            <a:endParaRPr lang="en-US" altLang="en-US"/>
          </a:p>
        </p:txBody>
      </p:sp>
      <p:sp>
        <p:nvSpPr>
          <p:cNvPr id="6861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62" tIns="46130" rIns="92262" bIns="46130" numCol="1" anchor="b" anchorCtr="0" compatLnSpc="1">
            <a:prstTxWarp prst="textNoShape">
              <a:avLst/>
            </a:prstTxWarp>
          </a:bodyPr>
          <a:lstStyle>
            <a:lvl1pPr algn="r" defTabSz="922338" eaLnBrk="1" hangingPunct="1">
              <a:defRPr sz="1200"/>
            </a:lvl1pPr>
          </a:lstStyle>
          <a:p>
            <a:pPr>
              <a:defRPr/>
            </a:pPr>
            <a:fld id="{2C1A5AC9-6889-4321-B7EB-DA5627F30E7D}" type="slidenum">
              <a:rPr lang="en-US" altLang="en-US"/>
              <a:pPr>
                <a:defRPr/>
              </a:pPr>
              <a:t>‹#›</a:t>
            </a:fld>
            <a:endParaRPr lang="en-US" altLang="en-US"/>
          </a:p>
        </p:txBody>
      </p:sp>
    </p:spTree>
    <p:extLst>
      <p:ext uri="{BB962C8B-B14F-4D97-AF65-F5344CB8AC3E}">
        <p14:creationId xmlns:p14="http://schemas.microsoft.com/office/powerpoint/2010/main" val="3279827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smtClean="0"/>
              <a:t>Good Morning, </a:t>
            </a:r>
            <a:r>
              <a:rPr lang="en-US" altLang="en-US" dirty="0" smtClean="0"/>
              <a:t>My Name is Cody Parks, and I am a Lead Survey Technician in Survey Section at The US Army corps of Engineers New Orleans District.</a:t>
            </a:r>
          </a:p>
          <a:p>
            <a:endParaRPr lang="en-US" altLang="en-US" dirty="0" smtClean="0"/>
          </a:p>
          <a:p>
            <a:pPr eaLnBrk="1" hangingPunct="1"/>
            <a:r>
              <a:rPr lang="en-US" altLang="en-US" dirty="0" smtClean="0"/>
              <a:t>Today I will be presenting “A COMPARATIVE ANALYSIS OF DATA SETS USING SUAS, TERRESTRIAL LIDAR, AND CONVENTIONAL TOPOGRAPHIC SURVEY METHODOLOGIES”, </a:t>
            </a:r>
          </a:p>
          <a:p>
            <a:pPr eaLnBrk="1" hangingPunct="1"/>
            <a:r>
              <a:rPr lang="en-US" altLang="en-US" dirty="0" smtClean="0"/>
              <a:t> a cooperative study conducted by USACE and Nicholls State University.</a:t>
            </a:r>
          </a:p>
        </p:txBody>
      </p:sp>
      <p:sp>
        <p:nvSpPr>
          <p:cNvPr id="2662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B341A68-8D01-431C-B191-D93E7F9F6D76}" type="slidenum">
              <a:rPr lang="en-US" altLang="en-US" smtClean="0"/>
              <a:pPr/>
              <a:t>1</a:t>
            </a:fld>
            <a:endParaRPr lang="en-US" altLang="en-US" smtClean="0"/>
          </a:p>
        </p:txBody>
      </p:sp>
    </p:spTree>
    <p:extLst>
      <p:ext uri="{BB962C8B-B14F-4D97-AF65-F5344CB8AC3E}">
        <p14:creationId xmlns:p14="http://schemas.microsoft.com/office/powerpoint/2010/main" val="374353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0350121-A687-485D-AC41-270C0FCC5DD9}" type="slidenum">
              <a:rPr lang="en-US" altLang="en-US" smtClean="0"/>
              <a:pPr/>
              <a:t>10</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3721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0350121-A687-485D-AC41-270C0FCC5DD9}" type="slidenum">
              <a:rPr lang="en-US" altLang="en-US" smtClean="0"/>
              <a:pPr/>
              <a:t>11</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396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86327C1-8585-427A-8787-2B45E6ED913D}" type="slidenum">
              <a:rPr lang="en-US" altLang="en-US" smtClean="0"/>
              <a:pPr/>
              <a:t>12</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0001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28BEA6A-4EF7-4214-B5F8-FC9247A774FC}" type="slidenum">
              <a:rPr lang="en-US" altLang="en-US" smtClean="0"/>
              <a:pPr/>
              <a:t>13</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4064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4001A4A-C6DB-440C-ADE7-85E8870B5CC9}" type="slidenum">
              <a:rPr lang="en-US" altLang="en-US" smtClean="0"/>
              <a:pPr/>
              <a:t>14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9942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0350121-A687-485D-AC41-270C0FCC5DD9}" type="slidenum">
              <a:rPr lang="en-US" altLang="en-US" smtClean="0"/>
              <a:pPr/>
              <a:t>15</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4147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128E189-F9FA-4D61-B102-07D2604FAAAC}" type="slidenum">
              <a:rPr lang="en-US" altLang="en-US" smtClean="0"/>
              <a:pPr/>
              <a:t>16</a:t>
            </a:fld>
            <a:endParaRPr lang="en-US" altLang="en-US" smtClean="0"/>
          </a:p>
        </p:txBody>
      </p:sp>
      <p:sp>
        <p:nvSpPr>
          <p:cNvPr id="53251" name="Rectangle 2"/>
          <p:cNvSpPr>
            <a:spLocks noGrp="1" noRot="1" noChangeAspect="1" noChangeArrowheads="1" noTextEdit="1"/>
          </p:cNvSpPr>
          <p:nvPr>
            <p:ph type="sldImg"/>
          </p:nvPr>
        </p:nvSpPr>
        <p:spPr>
          <a:xfrm>
            <a:off x="1181100" y="696913"/>
            <a:ext cx="4649788" cy="3487737"/>
          </a:xfrm>
          <a:ln/>
        </p:spPr>
      </p:sp>
      <p:sp>
        <p:nvSpPr>
          <p:cNvPr id="53252" name="Rectangle 3"/>
          <p:cNvSpPr>
            <a:spLocks noGrp="1" noChangeArrowheads="1"/>
          </p:cNvSpPr>
          <p:nvPr>
            <p:ph type="body" idx="1"/>
          </p:nvPr>
        </p:nvSpPr>
        <p:spPr>
          <a:xfrm>
            <a:off x="311150" y="4416425"/>
            <a:ext cx="6464300" cy="4727575"/>
          </a:xfrm>
          <a:noFill/>
        </p:spPr>
        <p:txBody>
          <a:bodyPr/>
          <a:lstStyle/>
          <a:p>
            <a:pPr eaLnBrk="1" hangingPunct="1"/>
            <a:endParaRPr lang="en-US" altLang="en-US" smtClean="0"/>
          </a:p>
        </p:txBody>
      </p:sp>
    </p:spTree>
    <p:extLst>
      <p:ext uri="{BB962C8B-B14F-4D97-AF65-F5344CB8AC3E}">
        <p14:creationId xmlns:p14="http://schemas.microsoft.com/office/powerpoint/2010/main" val="364209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D9546C0-1EC7-4D74-A73E-3BDF7FDC9352}" type="slidenum">
              <a:rPr lang="en-US" altLang="en-US" smtClean="0"/>
              <a:pPr/>
              <a:t>17</a:t>
            </a:fld>
            <a:endParaRPr lang="en-US" altLang="en-US" smtClean="0"/>
          </a:p>
        </p:txBody>
      </p:sp>
      <p:sp>
        <p:nvSpPr>
          <p:cNvPr id="57347" name="Rectangle 2"/>
          <p:cNvSpPr>
            <a:spLocks noGrp="1" noRot="1" noChangeAspect="1" noChangeArrowheads="1" noTextEdit="1"/>
          </p:cNvSpPr>
          <p:nvPr>
            <p:ph type="sldImg"/>
          </p:nvPr>
        </p:nvSpPr>
        <p:spPr>
          <a:xfrm>
            <a:off x="1181100" y="696913"/>
            <a:ext cx="4649788" cy="3487737"/>
          </a:xfrm>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421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F0319F7-03A7-4CFF-892A-8AE0D211ADBF}" type="slidenum">
              <a:rPr lang="en-US" altLang="en-US" smtClean="0"/>
              <a:pPr/>
              <a:t>18</a:t>
            </a:fld>
            <a:endParaRPr lang="en-US" altLang="en-US" smtClean="0"/>
          </a:p>
        </p:txBody>
      </p:sp>
      <p:sp>
        <p:nvSpPr>
          <p:cNvPr id="55299" name="Rectangle 2"/>
          <p:cNvSpPr>
            <a:spLocks noGrp="1" noRot="1" noChangeAspect="1" noChangeArrowheads="1" noTextEdit="1"/>
          </p:cNvSpPr>
          <p:nvPr>
            <p:ph type="sldImg"/>
          </p:nvPr>
        </p:nvSpPr>
        <p:spPr>
          <a:xfrm>
            <a:off x="1181100" y="696913"/>
            <a:ext cx="4649788" cy="3487737"/>
          </a:xfrm>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295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0350121-A687-485D-AC41-270C0FCC5DD9}" type="slidenum">
              <a:rPr lang="en-US" altLang="en-US" smtClean="0"/>
              <a:pPr/>
              <a:t>19</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8520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0C31493-558B-46DF-BA77-7893E72CCA47}" type="slidenum">
              <a:rPr lang="en-US" altLang="en-US" smtClean="0"/>
              <a:pPr/>
              <a:t>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z="1400" smtClean="0"/>
              <a:t>Brag about yourself blurb</a:t>
            </a:r>
          </a:p>
        </p:txBody>
      </p:sp>
    </p:spTree>
    <p:extLst>
      <p:ext uri="{BB962C8B-B14F-4D97-AF65-F5344CB8AC3E}">
        <p14:creationId xmlns:p14="http://schemas.microsoft.com/office/powerpoint/2010/main" val="67280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52B64E6-C31C-4B0B-A91A-AF1718EEB955}" type="slidenum">
              <a:rPr lang="en-US" altLang="en-US" smtClean="0"/>
              <a:pPr/>
              <a:t>20</a:t>
            </a:fld>
            <a:endParaRPr lang="en-US" altLang="en-US" smtClean="0"/>
          </a:p>
        </p:txBody>
      </p:sp>
      <p:sp>
        <p:nvSpPr>
          <p:cNvPr id="65539" name="Rectangle 2"/>
          <p:cNvSpPr>
            <a:spLocks noGrp="1" noRot="1" noChangeAspect="1" noChangeArrowheads="1" noTextEdit="1"/>
          </p:cNvSpPr>
          <p:nvPr>
            <p:ph type="sldImg"/>
          </p:nvPr>
        </p:nvSpPr>
        <p:spPr>
          <a:xfrm>
            <a:off x="1181100" y="696913"/>
            <a:ext cx="4649788" cy="3487737"/>
          </a:xfrm>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8821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325F7E9-C357-433C-B1BA-9E536EAC3637}" type="slidenum">
              <a:rPr lang="en-US" altLang="en-US" smtClean="0"/>
              <a:pPr/>
              <a:t>21</a:t>
            </a:fld>
            <a:endParaRPr lang="en-US" altLang="en-US" smtClean="0"/>
          </a:p>
        </p:txBody>
      </p:sp>
      <p:sp>
        <p:nvSpPr>
          <p:cNvPr id="67587" name="Rectangle 2"/>
          <p:cNvSpPr>
            <a:spLocks noGrp="1" noRot="1" noChangeAspect="1" noChangeArrowheads="1" noTextEdit="1"/>
          </p:cNvSpPr>
          <p:nvPr>
            <p:ph type="sldImg"/>
          </p:nvPr>
        </p:nvSpPr>
        <p:spPr>
          <a:xfrm>
            <a:off x="1181100" y="696913"/>
            <a:ext cx="4649788" cy="3487737"/>
          </a:xfrm>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559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31FA712-5EB6-42C3-8C14-7BAE5FBCB4FA}" type="slidenum">
              <a:rPr lang="en-US" altLang="en-US" smtClean="0"/>
              <a:pPr/>
              <a:t>22</a:t>
            </a:fld>
            <a:endParaRPr lang="en-US" altLang="en-US" smtClean="0"/>
          </a:p>
        </p:txBody>
      </p:sp>
      <p:sp>
        <p:nvSpPr>
          <p:cNvPr id="69635" name="Rectangle 2"/>
          <p:cNvSpPr>
            <a:spLocks noGrp="1" noRot="1" noChangeAspect="1" noChangeArrowheads="1" noTextEdit="1"/>
          </p:cNvSpPr>
          <p:nvPr>
            <p:ph type="sldImg"/>
          </p:nvPr>
        </p:nvSpPr>
        <p:spPr>
          <a:xfrm>
            <a:off x="1181100" y="696913"/>
            <a:ext cx="4649788" cy="3487737"/>
          </a:xfrm>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52512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3173749-4815-4BDF-BFC2-A48F59DB9A11}" type="slidenum">
              <a:rPr lang="en-US" altLang="en-US" smtClean="0"/>
              <a:pPr/>
              <a:t>23</a:t>
            </a:fld>
            <a:endParaRPr lang="en-US" altLang="en-US" smtClean="0"/>
          </a:p>
        </p:txBody>
      </p:sp>
      <p:sp>
        <p:nvSpPr>
          <p:cNvPr id="71683" name="Rectangle 2"/>
          <p:cNvSpPr>
            <a:spLocks noGrp="1" noRot="1" noChangeAspect="1" noChangeArrowheads="1" noTextEdit="1"/>
          </p:cNvSpPr>
          <p:nvPr>
            <p:ph type="sldImg"/>
          </p:nvPr>
        </p:nvSpPr>
        <p:spPr>
          <a:xfrm>
            <a:off x="1181100" y="696913"/>
            <a:ext cx="4649788" cy="3487737"/>
          </a:xfrm>
          <a:ln/>
        </p:spPr>
      </p:sp>
      <p:sp>
        <p:nvSpPr>
          <p:cNvPr id="71684" name="Rectangle 3"/>
          <p:cNvSpPr>
            <a:spLocks noGrp="1" noChangeArrowheads="1"/>
          </p:cNvSpPr>
          <p:nvPr>
            <p:ph type="body" idx="1"/>
          </p:nvPr>
        </p:nvSpPr>
        <p:spPr>
          <a:noFill/>
        </p:spPr>
        <p:txBody>
          <a:bodyPr/>
          <a:lstStyle/>
          <a:p>
            <a:pPr eaLnBrk="1" hangingPunct="1"/>
            <a:r>
              <a:rPr lang="en-US" altLang="en-US" smtClean="0"/>
              <a:t>I would now like to open the floor for questions.</a:t>
            </a:r>
          </a:p>
        </p:txBody>
      </p:sp>
    </p:spTree>
    <p:extLst>
      <p:ext uri="{BB962C8B-B14F-4D97-AF65-F5344CB8AC3E}">
        <p14:creationId xmlns:p14="http://schemas.microsoft.com/office/powerpoint/2010/main" val="196963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539A995-6ABE-48DF-97C5-D6AE0AF74B3E}" type="slidenum">
              <a:rPr lang="en-US" altLang="en-US" smtClean="0"/>
              <a:pPr/>
              <a:t>3</a:t>
            </a:fld>
            <a:endParaRPr lang="en-US" altLang="en-US" smtClean="0"/>
          </a:p>
        </p:txBody>
      </p:sp>
      <p:sp>
        <p:nvSpPr>
          <p:cNvPr id="30723" name="Rectangle 2"/>
          <p:cNvSpPr>
            <a:spLocks noGrp="1" noRot="1" noChangeAspect="1" noChangeArrowheads="1" noTextEdit="1"/>
          </p:cNvSpPr>
          <p:nvPr>
            <p:ph type="sldImg"/>
          </p:nvPr>
        </p:nvSpPr>
        <p:spPr>
          <a:xfrm>
            <a:off x="1181100" y="696913"/>
            <a:ext cx="4648200" cy="3486150"/>
          </a:xfrm>
          <a:ln/>
        </p:spPr>
      </p:sp>
      <p:sp>
        <p:nvSpPr>
          <p:cNvPr id="30724" name="Rectangle 3"/>
          <p:cNvSpPr>
            <a:spLocks noGrp="1" noChangeArrowheads="1"/>
          </p:cNvSpPr>
          <p:nvPr>
            <p:ph type="body" idx="1"/>
          </p:nvPr>
        </p:nvSpPr>
        <p:spPr>
          <a:xfrm>
            <a:off x="234950" y="4416425"/>
            <a:ext cx="6540500" cy="4651375"/>
          </a:xfrm>
          <a:noFill/>
        </p:spPr>
        <p:txBody>
          <a:bodyPr/>
          <a:lstStyle/>
          <a:p>
            <a:pPr eaLnBrk="1" hangingPunct="1">
              <a:lnSpc>
                <a:spcPct val="90000"/>
              </a:lnSpc>
            </a:pPr>
            <a:r>
              <a:rPr lang="en-US" altLang="en-US" dirty="0" smtClean="0"/>
              <a:t>A rapid evolution of technology</a:t>
            </a:r>
          </a:p>
          <a:p>
            <a:pPr eaLnBrk="1" hangingPunct="1">
              <a:lnSpc>
                <a:spcPct val="90000"/>
              </a:lnSpc>
            </a:pPr>
            <a:endParaRPr lang="en-US" altLang="en-US" dirty="0" smtClean="0"/>
          </a:p>
          <a:p>
            <a:pPr eaLnBrk="1" hangingPunct="1">
              <a:lnSpc>
                <a:spcPct val="90000"/>
              </a:lnSpc>
            </a:pPr>
            <a:endParaRPr lang="en-US" altLang="en-US" dirty="0" smtClean="0"/>
          </a:p>
        </p:txBody>
      </p:sp>
    </p:spTree>
    <p:extLst>
      <p:ext uri="{BB962C8B-B14F-4D97-AF65-F5344CB8AC3E}">
        <p14:creationId xmlns:p14="http://schemas.microsoft.com/office/powerpoint/2010/main" val="216395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E252CED-B37B-4013-AA45-5534C4321F47}" type="slidenum">
              <a:rPr lang="en-US" altLang="en-US" smtClean="0"/>
              <a:pPr/>
              <a:t>4</a:t>
            </a:fld>
            <a:endParaRPr lang="en-US" altLang="en-US" smtClean="0"/>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9162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F61E08C-2F5A-4910-8AB6-2A5707808A9C}" type="slidenum">
              <a:rPr lang="en-US" altLang="en-US" smtClean="0"/>
              <a:pPr/>
              <a:t>5</a:t>
            </a:fld>
            <a:endParaRPr lang="en-US" altLang="en-US" smtClean="0"/>
          </a:p>
        </p:txBody>
      </p:sp>
      <p:sp>
        <p:nvSpPr>
          <p:cNvPr id="34819" name="Rectangle 2"/>
          <p:cNvSpPr>
            <a:spLocks noGrp="1" noRot="1" noChangeAspect="1" noChangeArrowheads="1" noTextEdit="1"/>
          </p:cNvSpPr>
          <p:nvPr>
            <p:ph type="sldImg"/>
          </p:nvPr>
        </p:nvSpPr>
        <p:spPr>
          <a:xfrm>
            <a:off x="1181100" y="696913"/>
            <a:ext cx="4648200" cy="3486150"/>
          </a:xfrm>
          <a:ln/>
        </p:spPr>
      </p:sp>
      <p:sp>
        <p:nvSpPr>
          <p:cNvPr id="34820" name="Rectangle 3"/>
          <p:cNvSpPr>
            <a:spLocks noGrp="1" noChangeArrowheads="1"/>
          </p:cNvSpPr>
          <p:nvPr>
            <p:ph type="body" idx="1"/>
          </p:nvPr>
        </p:nvSpPr>
        <p:spPr>
          <a:xfrm>
            <a:off x="234950" y="4416425"/>
            <a:ext cx="6464300" cy="4183063"/>
          </a:xfrm>
          <a:noFill/>
        </p:spPr>
        <p:txBody>
          <a:bodyPr/>
          <a:lstStyle/>
          <a:p>
            <a:pPr eaLnBrk="1" hangingPunct="1"/>
            <a:endParaRPr lang="en-US" altLang="en-US" smtClean="0"/>
          </a:p>
        </p:txBody>
      </p:sp>
    </p:spTree>
    <p:extLst>
      <p:ext uri="{BB962C8B-B14F-4D97-AF65-F5344CB8AC3E}">
        <p14:creationId xmlns:p14="http://schemas.microsoft.com/office/powerpoint/2010/main" val="73171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C33E260-889E-4E14-A35B-E4ED971923BC}" type="slidenum">
              <a:rPr lang="en-US" altLang="en-US" smtClean="0"/>
              <a:pPr/>
              <a:t>6</a:t>
            </a:fld>
            <a:endParaRPr lang="en-US" altLang="en-US" smtClean="0"/>
          </a:p>
        </p:txBody>
      </p:sp>
      <p:sp>
        <p:nvSpPr>
          <p:cNvPr id="36867" name="Rectangle 2"/>
          <p:cNvSpPr>
            <a:spLocks noGrp="1" noRot="1" noChangeAspect="1" noChangeArrowheads="1" noTextEdit="1"/>
          </p:cNvSpPr>
          <p:nvPr>
            <p:ph type="sldImg"/>
          </p:nvPr>
        </p:nvSpPr>
        <p:spPr>
          <a:xfrm>
            <a:off x="1181100" y="696913"/>
            <a:ext cx="4648200" cy="3486150"/>
          </a:xfrm>
          <a:ln/>
        </p:spPr>
      </p:sp>
      <p:sp>
        <p:nvSpPr>
          <p:cNvPr id="36868" name="Rectangle 3"/>
          <p:cNvSpPr>
            <a:spLocks noGrp="1" noChangeArrowheads="1"/>
          </p:cNvSpPr>
          <p:nvPr>
            <p:ph type="body" idx="1"/>
          </p:nvPr>
        </p:nvSpPr>
        <p:spPr>
          <a:xfrm>
            <a:off x="234950" y="4416425"/>
            <a:ext cx="6464300" cy="4183063"/>
          </a:xfrm>
          <a:noFill/>
        </p:spPr>
        <p:txBody>
          <a:bodyPr/>
          <a:lstStyle/>
          <a:p>
            <a:pPr eaLnBrk="1" hangingPunct="1"/>
            <a:endParaRPr lang="en-US" altLang="en-US" dirty="0" smtClean="0"/>
          </a:p>
        </p:txBody>
      </p:sp>
    </p:spTree>
    <p:extLst>
      <p:ext uri="{BB962C8B-B14F-4D97-AF65-F5344CB8AC3E}">
        <p14:creationId xmlns:p14="http://schemas.microsoft.com/office/powerpoint/2010/main" val="135163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2A9A905-F226-4C8F-84D2-67101FE4D3E0}" type="slidenum">
              <a:rPr lang="en-US" altLang="en-US" smtClean="0"/>
              <a:pPr/>
              <a:t>7</a:t>
            </a:fld>
            <a:endParaRPr lang="en-US" altLang="en-US" smtClean="0"/>
          </a:p>
        </p:txBody>
      </p:sp>
      <p:sp>
        <p:nvSpPr>
          <p:cNvPr id="38915" name="Rectangle 2"/>
          <p:cNvSpPr>
            <a:spLocks noGrp="1" noRot="1" noChangeAspect="1" noChangeArrowheads="1" noTextEdit="1"/>
          </p:cNvSpPr>
          <p:nvPr>
            <p:ph type="sldImg"/>
          </p:nvPr>
        </p:nvSpPr>
        <p:spPr>
          <a:xfrm>
            <a:off x="1181100" y="696913"/>
            <a:ext cx="4648200" cy="3486150"/>
          </a:xfrm>
          <a:ln/>
        </p:spPr>
      </p:sp>
      <p:sp>
        <p:nvSpPr>
          <p:cNvPr id="3891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34366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8874BFE-9F2C-4E5B-9EC0-32A7513678AA}" type="slidenum">
              <a:rPr lang="en-US" altLang="en-US" smtClean="0"/>
              <a:pPr/>
              <a:t>8</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979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E445C5C-C8FD-438D-B42E-DF3593830C12}" type="slidenum">
              <a:rPr lang="en-US" altLang="en-US" smtClean="0"/>
              <a:pPr/>
              <a:t>9</a:t>
            </a:fld>
            <a:endParaRPr lang="en-US" altLang="en-US" smtClean="0"/>
          </a:p>
        </p:txBody>
      </p:sp>
      <p:sp>
        <p:nvSpPr>
          <p:cNvPr id="43011" name="Rectangle 2"/>
          <p:cNvSpPr>
            <a:spLocks noGrp="1" noRot="1" noChangeAspect="1" noChangeArrowheads="1" noTextEdit="1"/>
          </p:cNvSpPr>
          <p:nvPr>
            <p:ph type="sldImg"/>
          </p:nvPr>
        </p:nvSpPr>
        <p:spPr>
          <a:xfrm>
            <a:off x="1181100" y="696913"/>
            <a:ext cx="4649788" cy="3487737"/>
          </a:xfrm>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6698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980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 Background 2 40%">
    <p:bg>
      <p:bgPr>
        <a:solidFill>
          <a:srgbClr val="C8C8C8"/>
        </a:solidFill>
        <a:effectLst/>
      </p:bgPr>
    </p:bg>
    <p:spTree>
      <p:nvGrpSpPr>
        <p:cNvPr id="1" name=""/>
        <p:cNvGrpSpPr/>
        <p:nvPr/>
      </p:nvGrpSpPr>
      <p:grpSpPr>
        <a:xfrm>
          <a:off x="0" y="0"/>
          <a:ext cx="0" cy="0"/>
          <a:chOff x="0" y="0"/>
          <a:chExt cx="0" cy="0"/>
        </a:xfrm>
      </p:grpSpPr>
      <p:sp>
        <p:nvSpPr>
          <p:cNvPr id="4" name="Rounded Rectangle 3"/>
          <p:cNvSpPr/>
          <p:nvPr/>
        </p:nvSpPr>
        <p:spPr>
          <a:xfrm>
            <a:off x="203200" y="161925"/>
            <a:ext cx="8102600"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p:cNvSpPr txBox="1">
            <a:spLocks noChangeArrowheads="1"/>
          </p:cNvSpPr>
          <p:nvPr/>
        </p:nvSpPr>
        <p:spPr bwMode="auto">
          <a:xfrm>
            <a:off x="457200" y="5526088"/>
            <a:ext cx="4316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smtClean="0"/>
              <a:t>“</a:t>
            </a:r>
            <a:r>
              <a:rPr lang="en-US" altLang="en-US" sz="1200" i="1" smtClean="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a:solidFill>
                  <a:schemeClr val="tx1">
                    <a:lumMod val="50000"/>
                    <a:lumOff val="50000"/>
                  </a:schemeClr>
                </a:solidFill>
              </a:defRPr>
            </a:lvl1pPr>
          </a:lstStyle>
          <a:p>
            <a:pPr>
              <a:defRPr/>
            </a:pPr>
            <a:fld id="{25437C14-5AE6-479D-B924-5871DB1FBA3D}" type="slidenum">
              <a:rPr lang="en-US"/>
              <a:pPr>
                <a:defRPr/>
              </a:pPr>
              <a:t>‹#›</a:t>
            </a:fld>
            <a:endParaRPr lang="en-US" dirty="0"/>
          </a:p>
        </p:txBody>
      </p:sp>
      <p:sp>
        <p:nvSpPr>
          <p:cNvPr id="7" name="Footer Placeholder 3"/>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211278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 Background 2 40%">
    <p:bg>
      <p:bgPr>
        <a:solidFill>
          <a:srgbClr val="C8C8C8"/>
        </a:solidFill>
        <a:effectLst/>
      </p:bgPr>
    </p:bg>
    <p:spTree>
      <p:nvGrpSpPr>
        <p:cNvPr id="1" name=""/>
        <p:cNvGrpSpPr/>
        <p:nvPr/>
      </p:nvGrpSpPr>
      <p:grpSpPr>
        <a:xfrm>
          <a:off x="0" y="0"/>
          <a:ext cx="0" cy="0"/>
          <a:chOff x="0" y="0"/>
          <a:chExt cx="0" cy="0"/>
        </a:xfrm>
      </p:grpSpPr>
      <p:sp>
        <p:nvSpPr>
          <p:cNvPr id="4" name="Rounded Rectangle 3"/>
          <p:cNvSpPr/>
          <p:nvPr/>
        </p:nvSpPr>
        <p:spPr>
          <a:xfrm>
            <a:off x="203200" y="161925"/>
            <a:ext cx="8102600"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5" name="Slide Number Placeholder 2"/>
          <p:cNvSpPr>
            <a:spLocks noGrp="1"/>
          </p:cNvSpPr>
          <p:nvPr>
            <p:ph type="sldNum" sz="quarter" idx="13"/>
          </p:nvPr>
        </p:nvSpPr>
        <p:spPr/>
        <p:txBody>
          <a:bodyPr/>
          <a:lstStyle>
            <a:lvl1pPr>
              <a:defRPr>
                <a:solidFill>
                  <a:schemeClr val="tx1">
                    <a:lumMod val="50000"/>
                    <a:lumOff val="50000"/>
                  </a:schemeClr>
                </a:solidFill>
              </a:defRPr>
            </a:lvl1pPr>
          </a:lstStyle>
          <a:p>
            <a:pPr>
              <a:defRPr/>
            </a:pPr>
            <a:fld id="{536FA6FB-6D1B-4704-8E90-78505533B2BF}" type="slidenum">
              <a:rPr lang="en-US"/>
              <a:pPr>
                <a:defRPr/>
              </a:pPr>
              <a:t>‹#›</a:t>
            </a:fld>
            <a:endParaRPr lang="en-US" dirty="0"/>
          </a:p>
        </p:txBody>
      </p:sp>
      <p:sp>
        <p:nvSpPr>
          <p:cNvPr id="6" name="Footer Placeholder 3"/>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1795731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157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3657600" y="6245225"/>
            <a:ext cx="2133600" cy="476250"/>
          </a:xfrm>
        </p:spPr>
        <p:txBody>
          <a:bodyPr/>
          <a:lstStyle>
            <a:lvl1pPr>
              <a:defRPr/>
            </a:lvl1pPr>
          </a:lstStyle>
          <a:p>
            <a:pPr>
              <a:defRPr/>
            </a:pPr>
            <a:fld id="{67EDA92E-EBE0-434D-81F3-49EA15C3C29D}" type="slidenum">
              <a:rPr lang="en-US" altLang="en-US"/>
              <a:pPr>
                <a:defRPr/>
              </a:pPr>
              <a:t>‹#›</a:t>
            </a:fld>
            <a:endParaRPr lang="en-US" altLang="en-US"/>
          </a:p>
        </p:txBody>
      </p:sp>
    </p:spTree>
    <p:extLst>
      <p:ext uri="{BB962C8B-B14F-4D97-AF65-F5344CB8AC3E}">
        <p14:creationId xmlns:p14="http://schemas.microsoft.com/office/powerpoint/2010/main" val="142216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886200"/>
          </a:xfrm>
          <a:prstGeom prst="rect">
            <a:avLst/>
          </a:prstGeom>
        </p:spPr>
        <p:txBody>
          <a:bodyPr rtlCol="0">
            <a:normAutofit/>
          </a:bodyPr>
          <a:lstStyle/>
          <a:p>
            <a:pPr lvl="0"/>
            <a:endParaRPr lang="en-US" noProof="0" smtClean="0"/>
          </a:p>
        </p:txBody>
      </p:sp>
      <p:sp>
        <p:nvSpPr>
          <p:cNvPr id="4" name="Rectangle 6"/>
          <p:cNvSpPr>
            <a:spLocks noGrp="1" noChangeArrowheads="1"/>
          </p:cNvSpPr>
          <p:nvPr>
            <p:ph type="sldNum" sz="quarter" idx="10"/>
          </p:nvPr>
        </p:nvSpPr>
        <p:spPr>
          <a:xfrm>
            <a:off x="3657600" y="6245225"/>
            <a:ext cx="2133600" cy="476250"/>
          </a:xfrm>
        </p:spPr>
        <p:txBody>
          <a:bodyPr/>
          <a:lstStyle>
            <a:lvl1pPr>
              <a:defRPr/>
            </a:lvl1pPr>
          </a:lstStyle>
          <a:p>
            <a:pPr>
              <a:defRPr/>
            </a:pPr>
            <a:fld id="{E0D67777-F942-4D13-9DFB-88AB088E1FC1}" type="slidenum">
              <a:rPr lang="en-US" altLang="en-US"/>
              <a:pPr>
                <a:defRPr/>
              </a:pPr>
              <a:t>‹#›</a:t>
            </a:fld>
            <a:endParaRPr lang="en-US" altLang="en-US"/>
          </a:p>
        </p:txBody>
      </p:sp>
    </p:spTree>
    <p:extLst>
      <p:ext uri="{BB962C8B-B14F-4D97-AF65-F5344CB8AC3E}">
        <p14:creationId xmlns:p14="http://schemas.microsoft.com/office/powerpoint/2010/main" val="182466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1"/>
          </p:nvPr>
        </p:nvSpPr>
        <p:spPr/>
        <p:txBody>
          <a:bodyPr/>
          <a:lstStyle>
            <a:lvl1pPr>
              <a:defRPr/>
            </a:lvl1pPr>
          </a:lstStyle>
          <a:p>
            <a:pPr>
              <a:defRPr/>
            </a:pPr>
            <a:fld id="{4EC1669E-5A84-4852-9E9E-D5D231639184}" type="slidenum">
              <a:rPr lang="en-US"/>
              <a:pPr>
                <a:defRPr/>
              </a:pPr>
              <a:t>‹#›</a:t>
            </a:fld>
            <a:endParaRPr lang="en-US" dirty="0"/>
          </a:p>
        </p:txBody>
      </p:sp>
    </p:spTree>
    <p:extLst>
      <p:ext uri="{BB962C8B-B14F-4D97-AF65-F5344CB8AC3E}">
        <p14:creationId xmlns:p14="http://schemas.microsoft.com/office/powerpoint/2010/main" val="296004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1"/>
          </p:nvPr>
        </p:nvSpPr>
        <p:spPr/>
        <p:txBody>
          <a:bodyPr/>
          <a:lstStyle>
            <a:lvl1pPr>
              <a:defRPr/>
            </a:lvl1pPr>
          </a:lstStyle>
          <a:p>
            <a:pPr>
              <a:defRPr/>
            </a:pPr>
            <a:fld id="{B418E7D0-DA7F-409C-AA09-709D524ABEBD}" type="slidenum">
              <a:rPr lang="en-US"/>
              <a:pPr>
                <a:defRPr/>
              </a:pPr>
              <a:t>‹#›</a:t>
            </a:fld>
            <a:endParaRPr lang="en-US" dirty="0"/>
          </a:p>
        </p:txBody>
      </p:sp>
    </p:spTree>
    <p:extLst>
      <p:ext uri="{BB962C8B-B14F-4D97-AF65-F5344CB8AC3E}">
        <p14:creationId xmlns:p14="http://schemas.microsoft.com/office/powerpoint/2010/main" val="312930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1"/>
          </p:nvPr>
        </p:nvSpPr>
        <p:spPr/>
        <p:txBody>
          <a:bodyPr/>
          <a:lstStyle>
            <a:lvl1pPr>
              <a:defRPr/>
            </a:lvl1pPr>
          </a:lstStyle>
          <a:p>
            <a:pPr>
              <a:defRPr/>
            </a:pPr>
            <a:fld id="{6487B1FD-A6ED-4B0E-A954-DD4E0CF022EF}" type="slidenum">
              <a:rPr lang="en-US"/>
              <a:pPr>
                <a:defRPr/>
              </a:pPr>
              <a:t>‹#›</a:t>
            </a:fld>
            <a:endParaRPr lang="en-US" dirty="0"/>
          </a:p>
        </p:txBody>
      </p:sp>
    </p:spTree>
    <p:extLst>
      <p:ext uri="{BB962C8B-B14F-4D97-AF65-F5344CB8AC3E}">
        <p14:creationId xmlns:p14="http://schemas.microsoft.com/office/powerpoint/2010/main" val="306456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1"/>
          </p:nvPr>
        </p:nvSpPr>
        <p:spPr/>
        <p:txBody>
          <a:bodyPr/>
          <a:lstStyle>
            <a:lvl1pPr>
              <a:defRPr/>
            </a:lvl1pPr>
          </a:lstStyle>
          <a:p>
            <a:pPr>
              <a:defRPr/>
            </a:pPr>
            <a:fld id="{E6EF84E5-CFD5-4B3B-8372-61346BDA0F0D}" type="slidenum">
              <a:rPr lang="en-US"/>
              <a:pPr>
                <a:defRPr/>
              </a:pPr>
              <a:t>‹#›</a:t>
            </a:fld>
            <a:endParaRPr lang="en-US" dirty="0"/>
          </a:p>
        </p:txBody>
      </p:sp>
    </p:spTree>
    <p:extLst>
      <p:ext uri="{BB962C8B-B14F-4D97-AF65-F5344CB8AC3E}">
        <p14:creationId xmlns:p14="http://schemas.microsoft.com/office/powerpoint/2010/main" val="30485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1"/>
          </p:nvPr>
        </p:nvSpPr>
        <p:spPr/>
        <p:txBody>
          <a:bodyPr/>
          <a:lstStyle>
            <a:lvl1pPr>
              <a:defRPr/>
            </a:lvl1pPr>
          </a:lstStyle>
          <a:p>
            <a:pPr>
              <a:defRPr/>
            </a:pPr>
            <a:fld id="{4B953237-BD38-4BEC-B0BC-AE8E3273E97E}" type="slidenum">
              <a:rPr lang="en-US"/>
              <a:pPr>
                <a:defRPr/>
              </a:pPr>
              <a:t>‹#›</a:t>
            </a:fld>
            <a:endParaRPr lang="en-US" dirty="0"/>
          </a:p>
        </p:txBody>
      </p:sp>
    </p:spTree>
    <p:extLst>
      <p:ext uri="{BB962C8B-B14F-4D97-AF65-F5344CB8AC3E}">
        <p14:creationId xmlns:p14="http://schemas.microsoft.com/office/powerpoint/2010/main" val="179718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3657600" y="6245225"/>
            <a:ext cx="2133600" cy="476250"/>
          </a:xfrm>
        </p:spPr>
        <p:txBody>
          <a:bodyPr/>
          <a:lstStyle>
            <a:lvl1pPr>
              <a:defRPr/>
            </a:lvl1pPr>
          </a:lstStyle>
          <a:p>
            <a:pPr>
              <a:defRPr/>
            </a:pPr>
            <a:fld id="{53EA2190-D1AC-4F2A-83D3-0110A18E7567}" type="slidenum">
              <a:rPr lang="en-US" altLang="en-US"/>
              <a:pPr>
                <a:defRPr/>
              </a:pPr>
              <a:t>‹#›</a:t>
            </a:fld>
            <a:endParaRPr lang="en-US" altLang="en-US"/>
          </a:p>
        </p:txBody>
      </p:sp>
    </p:spTree>
    <p:extLst>
      <p:ext uri="{BB962C8B-B14F-4D97-AF65-F5344CB8AC3E}">
        <p14:creationId xmlns:p14="http://schemas.microsoft.com/office/powerpoint/2010/main" val="31290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1"/>
          </p:nvPr>
        </p:nvSpPr>
        <p:spPr/>
        <p:txBody>
          <a:bodyPr/>
          <a:lstStyle>
            <a:lvl1pPr>
              <a:defRPr/>
            </a:lvl1pPr>
          </a:lstStyle>
          <a:p>
            <a:pPr>
              <a:defRPr/>
            </a:pPr>
            <a:fld id="{6C4A8322-E757-4A57-B007-9BF09DEF7F45}" type="slidenum">
              <a:rPr lang="en-US"/>
              <a:pPr>
                <a:defRPr/>
              </a:pPr>
              <a:t>‹#›</a:t>
            </a:fld>
            <a:endParaRPr lang="en-US" dirty="0"/>
          </a:p>
        </p:txBody>
      </p:sp>
    </p:spTree>
    <p:extLst>
      <p:ext uri="{BB962C8B-B14F-4D97-AF65-F5344CB8AC3E}">
        <p14:creationId xmlns:p14="http://schemas.microsoft.com/office/powerpoint/2010/main" val="15408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tIns="0"/>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smtClean="0"/>
              <a:t>Click to edit Master text styles</a:t>
            </a:r>
          </a:p>
        </p:txBody>
      </p:sp>
      <p:sp>
        <p:nvSpPr>
          <p:cNvPr id="3" name="Picture Placeholder 2"/>
          <p:cNvSpPr>
            <a:spLocks noGrp="1"/>
          </p:cNvSpPr>
          <p:nvPr>
            <p:ph type="pic" sz="quarter" idx="12"/>
          </p:nvPr>
        </p:nvSpPr>
        <p:spPr>
          <a:xfrm>
            <a:off x="304800" y="942975"/>
            <a:ext cx="8382000" cy="4761228"/>
          </a:xfrm>
        </p:spPr>
        <p:txBody>
          <a:bodyPr/>
          <a:lstStyle/>
          <a:p>
            <a:pPr lvl="0"/>
            <a:r>
              <a:rPr lang="en-US" noProof="0" smtClean="0"/>
              <a:t>Click icon to add picture</a:t>
            </a:r>
            <a:endParaRPr lang="en-US" noProof="0"/>
          </a:p>
        </p:txBody>
      </p:sp>
      <p:sp>
        <p:nvSpPr>
          <p:cNvPr id="5" name="Footer Placeholder 4"/>
          <p:cNvSpPr>
            <a:spLocks noGrp="1"/>
          </p:cNvSpPr>
          <p:nvPr>
            <p:ph type="ftr" sz="quarter" idx="13"/>
          </p:nvPr>
        </p:nvSpPr>
        <p:spPr/>
        <p:txBody>
          <a:bodyPr/>
          <a:lstStyle>
            <a:lvl1pPr>
              <a:defRPr/>
            </a:lvl1pPr>
          </a:lstStyle>
          <a:p>
            <a:pPr>
              <a:defRPr/>
            </a:pPr>
            <a:r>
              <a:rPr lang="en-US"/>
              <a:t>As of xx December 2016</a:t>
            </a:r>
          </a:p>
        </p:txBody>
      </p:sp>
      <p:sp>
        <p:nvSpPr>
          <p:cNvPr id="6" name="Slide Number Placeholder 5"/>
          <p:cNvSpPr>
            <a:spLocks noGrp="1"/>
          </p:cNvSpPr>
          <p:nvPr>
            <p:ph type="sldNum" sz="quarter" idx="14"/>
          </p:nvPr>
        </p:nvSpPr>
        <p:spPr/>
        <p:txBody>
          <a:bodyPr/>
          <a:lstStyle>
            <a:lvl1pPr>
              <a:defRPr/>
            </a:lvl1pPr>
          </a:lstStyle>
          <a:p>
            <a:pPr>
              <a:defRPr/>
            </a:pPr>
            <a:fld id="{4482F7E2-0B03-4A5D-AD33-52581D923FBE}" type="slidenum">
              <a:rPr lang="en-US"/>
              <a:pPr>
                <a:defRPr/>
              </a:pPr>
              <a:t>‹#›</a:t>
            </a:fld>
            <a:endParaRPr lang="en-US" dirty="0"/>
          </a:p>
        </p:txBody>
      </p:sp>
    </p:spTree>
    <p:extLst>
      <p:ext uri="{BB962C8B-B14F-4D97-AF65-F5344CB8AC3E}">
        <p14:creationId xmlns:p14="http://schemas.microsoft.com/office/powerpoint/2010/main" val="3018383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p:cNvSpPr>
            <a:spLocks noGrp="1"/>
          </p:cNvSpPr>
          <p:nvPr>
            <p:ph type="sldNum" sz="quarter" idx="18"/>
          </p:nvPr>
        </p:nvSpPr>
        <p:spPr/>
        <p:txBody>
          <a:bodyPr/>
          <a:lstStyle>
            <a:lvl1pPr>
              <a:defRPr/>
            </a:lvl1pPr>
          </a:lstStyle>
          <a:p>
            <a:pPr>
              <a:defRPr/>
            </a:pPr>
            <a:fld id="{8EE6DABB-127B-4A58-99A7-4D3EDF67EA19}" type="slidenum">
              <a:rPr lang="en-US"/>
              <a:pPr>
                <a:defRPr/>
              </a:pPr>
              <a:t>‹#›</a:t>
            </a:fld>
            <a:endParaRPr lang="en-US" dirty="0"/>
          </a:p>
        </p:txBody>
      </p:sp>
    </p:spTree>
    <p:extLst>
      <p:ext uri="{BB962C8B-B14F-4D97-AF65-F5344CB8AC3E}">
        <p14:creationId xmlns:p14="http://schemas.microsoft.com/office/powerpoint/2010/main" val="3761424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7"/>
          </p:nvPr>
        </p:nvSpPr>
        <p:spPr/>
        <p:txBody>
          <a:bodyPr/>
          <a:lstStyle>
            <a:lvl1pPr>
              <a:defRPr/>
            </a:lvl1pPr>
          </a:lstStyle>
          <a:p>
            <a:pPr>
              <a:defRPr/>
            </a:pPr>
            <a:r>
              <a:rPr lang="en-US"/>
              <a:t>As of xx December 2016</a:t>
            </a:r>
          </a:p>
        </p:txBody>
      </p:sp>
      <p:sp>
        <p:nvSpPr>
          <p:cNvPr id="8" name="Slide Number Placeholder 5"/>
          <p:cNvSpPr>
            <a:spLocks noGrp="1"/>
          </p:cNvSpPr>
          <p:nvPr>
            <p:ph type="sldNum" sz="quarter" idx="18"/>
          </p:nvPr>
        </p:nvSpPr>
        <p:spPr/>
        <p:txBody>
          <a:bodyPr/>
          <a:lstStyle>
            <a:lvl1pPr>
              <a:defRPr/>
            </a:lvl1pPr>
          </a:lstStyle>
          <a:p>
            <a:pPr>
              <a:defRPr/>
            </a:pPr>
            <a:fld id="{5325A5F8-1223-46B5-ADEB-F234F055EF34}" type="slidenum">
              <a:rPr lang="en-US"/>
              <a:pPr>
                <a:defRPr/>
              </a:pPr>
              <a:t>‹#›</a:t>
            </a:fld>
            <a:endParaRPr lang="en-US" dirty="0"/>
          </a:p>
        </p:txBody>
      </p:sp>
    </p:spTree>
    <p:extLst>
      <p:ext uri="{BB962C8B-B14F-4D97-AF65-F5344CB8AC3E}">
        <p14:creationId xmlns:p14="http://schemas.microsoft.com/office/powerpoint/2010/main" val="3791801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p:cNvSpPr>
            <a:spLocks noGrp="1"/>
          </p:cNvSpPr>
          <p:nvPr>
            <p:ph type="sldNum" sz="quarter" idx="18"/>
          </p:nvPr>
        </p:nvSpPr>
        <p:spPr/>
        <p:txBody>
          <a:bodyPr/>
          <a:lstStyle>
            <a:lvl1pPr>
              <a:defRPr/>
            </a:lvl1pPr>
          </a:lstStyle>
          <a:p>
            <a:pPr>
              <a:defRPr/>
            </a:pPr>
            <a:fld id="{56E7F842-52FF-41FD-893A-3333D4EA7B03}" type="slidenum">
              <a:rPr lang="en-US"/>
              <a:pPr>
                <a:defRPr/>
              </a:pPr>
              <a:t>‹#›</a:t>
            </a:fld>
            <a:endParaRPr lang="en-US" dirty="0"/>
          </a:p>
        </p:txBody>
      </p:sp>
    </p:spTree>
    <p:extLst>
      <p:ext uri="{BB962C8B-B14F-4D97-AF65-F5344CB8AC3E}">
        <p14:creationId xmlns:p14="http://schemas.microsoft.com/office/powerpoint/2010/main" val="337207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cxnSp>
        <p:nvCxnSpPr>
          <p:cNvPr id="7" name="Straight Connector 6"/>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62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20"/>
          </p:nvPr>
        </p:nvSpPr>
        <p:spPr/>
        <p:txBody>
          <a:bodyPr/>
          <a:lstStyle>
            <a:lvl1pPr>
              <a:defRPr/>
            </a:lvl1pPr>
          </a:lstStyle>
          <a:p>
            <a:pPr>
              <a:defRPr/>
            </a:pPr>
            <a:fld id="{FBA1B817-D153-4E09-8B97-C28314F4665C}" type="slidenum">
              <a:rPr lang="en-US"/>
              <a:pPr>
                <a:defRPr/>
              </a:pPr>
              <a:t>‹#›</a:t>
            </a:fld>
            <a:endParaRPr lang="en-US"/>
          </a:p>
        </p:txBody>
      </p:sp>
    </p:spTree>
    <p:extLst>
      <p:ext uri="{BB962C8B-B14F-4D97-AF65-F5344CB8AC3E}">
        <p14:creationId xmlns:p14="http://schemas.microsoft.com/office/powerpoint/2010/main" val="4262914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7"/>
          </p:nvPr>
        </p:nvSpPr>
        <p:spPr/>
        <p:txBody>
          <a:bodyPr/>
          <a:lstStyle>
            <a:lvl1pPr>
              <a:defRPr/>
            </a:lvl1pPr>
          </a:lstStyle>
          <a:p>
            <a:pPr>
              <a:defRPr/>
            </a:pPr>
            <a:r>
              <a:rPr lang="en-US"/>
              <a:t>As of xx December 2016</a:t>
            </a:r>
          </a:p>
        </p:txBody>
      </p:sp>
      <p:sp>
        <p:nvSpPr>
          <p:cNvPr id="11" name="Slide Number Placeholder 5"/>
          <p:cNvSpPr>
            <a:spLocks noGrp="1"/>
          </p:cNvSpPr>
          <p:nvPr>
            <p:ph type="sldNum" sz="quarter" idx="18"/>
          </p:nvPr>
        </p:nvSpPr>
        <p:spPr/>
        <p:txBody>
          <a:bodyPr/>
          <a:lstStyle>
            <a:lvl1pPr>
              <a:defRPr/>
            </a:lvl1pPr>
          </a:lstStyle>
          <a:p>
            <a:pPr>
              <a:defRPr/>
            </a:pPr>
            <a:fld id="{422BDCCA-6C6C-48D9-A73B-F0C626A952D3}" type="slidenum">
              <a:rPr lang="en-US"/>
              <a:pPr>
                <a:defRPr/>
              </a:pPr>
              <a:t>‹#›</a:t>
            </a:fld>
            <a:endParaRPr lang="en-US" dirty="0"/>
          </a:p>
        </p:txBody>
      </p:sp>
    </p:spTree>
    <p:extLst>
      <p:ext uri="{BB962C8B-B14F-4D97-AF65-F5344CB8AC3E}">
        <p14:creationId xmlns:p14="http://schemas.microsoft.com/office/powerpoint/2010/main" val="2965562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p:cNvSpPr>
            <a:spLocks noGrp="1"/>
          </p:cNvSpPr>
          <p:nvPr>
            <p:ph type="sldNum" sz="quarter" idx="18"/>
          </p:nvPr>
        </p:nvSpPr>
        <p:spPr/>
        <p:txBody>
          <a:bodyPr/>
          <a:lstStyle>
            <a:lvl1pPr>
              <a:defRPr/>
            </a:lvl1pPr>
          </a:lstStyle>
          <a:p>
            <a:pPr>
              <a:defRPr/>
            </a:pPr>
            <a:fld id="{6AAE3B02-CAF6-4DCB-BEBC-D5D055DB83A8}" type="slidenum">
              <a:rPr lang="en-US"/>
              <a:pPr>
                <a:defRPr/>
              </a:pPr>
              <a:t>‹#›</a:t>
            </a:fld>
            <a:endParaRPr lang="en-US" dirty="0"/>
          </a:p>
        </p:txBody>
      </p:sp>
    </p:spTree>
    <p:extLst>
      <p:ext uri="{BB962C8B-B14F-4D97-AF65-F5344CB8AC3E}">
        <p14:creationId xmlns:p14="http://schemas.microsoft.com/office/powerpoint/2010/main" val="1527706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p:cNvSpPr>
            <a:spLocks noGrp="1"/>
          </p:cNvSpPr>
          <p:nvPr>
            <p:ph type="sldNum" sz="quarter" idx="18"/>
          </p:nvPr>
        </p:nvSpPr>
        <p:spPr/>
        <p:txBody>
          <a:bodyPr/>
          <a:lstStyle>
            <a:lvl1pPr>
              <a:defRPr/>
            </a:lvl1pPr>
          </a:lstStyle>
          <a:p>
            <a:pPr>
              <a:defRPr/>
            </a:pPr>
            <a:fld id="{B582B78F-22DE-4D57-BA11-1E1AC0D570AD}" type="slidenum">
              <a:rPr lang="en-US"/>
              <a:pPr>
                <a:defRPr/>
              </a:pPr>
              <a:t>‹#›</a:t>
            </a:fld>
            <a:endParaRPr lang="en-US" dirty="0"/>
          </a:p>
        </p:txBody>
      </p:sp>
    </p:spTree>
    <p:extLst>
      <p:ext uri="{BB962C8B-B14F-4D97-AF65-F5344CB8AC3E}">
        <p14:creationId xmlns:p14="http://schemas.microsoft.com/office/powerpoint/2010/main" val="3184382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cxnSp>
        <p:nvCxnSpPr>
          <p:cNvPr id="7" name="Straight Connector 6"/>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492625" y="942975"/>
            <a:ext cx="0" cy="49403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20"/>
          </p:nvPr>
        </p:nvSpPr>
        <p:spPr/>
        <p:txBody>
          <a:bodyPr/>
          <a:lstStyle>
            <a:lvl1pPr>
              <a:defRPr/>
            </a:lvl1pPr>
          </a:lstStyle>
          <a:p>
            <a:pPr>
              <a:defRPr/>
            </a:pPr>
            <a:r>
              <a:rPr lang="en-US"/>
              <a:t>As of xx December 2016</a:t>
            </a:r>
          </a:p>
        </p:txBody>
      </p:sp>
      <p:sp>
        <p:nvSpPr>
          <p:cNvPr id="10" name="Slide Number Placeholder 5"/>
          <p:cNvSpPr>
            <a:spLocks noGrp="1"/>
          </p:cNvSpPr>
          <p:nvPr>
            <p:ph type="sldNum" sz="quarter" idx="21"/>
          </p:nvPr>
        </p:nvSpPr>
        <p:spPr/>
        <p:txBody>
          <a:bodyPr/>
          <a:lstStyle>
            <a:lvl1pPr>
              <a:defRPr/>
            </a:lvl1pPr>
          </a:lstStyle>
          <a:p>
            <a:pPr>
              <a:defRPr/>
            </a:pPr>
            <a:fld id="{9458345D-6F13-4938-8567-B35D1FE65AC0}" type="slidenum">
              <a:rPr lang="en-US"/>
              <a:pPr>
                <a:defRPr/>
              </a:pPr>
              <a:t>‹#›</a:t>
            </a:fld>
            <a:endParaRPr lang="en-US"/>
          </a:p>
        </p:txBody>
      </p:sp>
    </p:spTree>
    <p:extLst>
      <p:ext uri="{BB962C8B-B14F-4D97-AF65-F5344CB8AC3E}">
        <p14:creationId xmlns:p14="http://schemas.microsoft.com/office/powerpoint/2010/main" val="68585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886200"/>
          </a:xfrm>
          <a:prstGeom prst="rect">
            <a:avLst/>
          </a:prstGeom>
        </p:spPr>
        <p:txBody>
          <a:bodyPr/>
          <a:lstStyle/>
          <a:p>
            <a:pPr lvl="0"/>
            <a:endParaRPr lang="en-US" noProof="0" smtClean="0"/>
          </a:p>
        </p:txBody>
      </p:sp>
      <p:sp>
        <p:nvSpPr>
          <p:cNvPr id="4" name="Rectangle 6"/>
          <p:cNvSpPr>
            <a:spLocks noGrp="1" noChangeArrowheads="1"/>
          </p:cNvSpPr>
          <p:nvPr>
            <p:ph type="sldNum" sz="quarter" idx="10"/>
          </p:nvPr>
        </p:nvSpPr>
        <p:spPr>
          <a:xfrm>
            <a:off x="3657600" y="6245225"/>
            <a:ext cx="2133600" cy="476250"/>
          </a:xfrm>
        </p:spPr>
        <p:txBody>
          <a:bodyPr/>
          <a:lstStyle>
            <a:lvl1pPr>
              <a:defRPr/>
            </a:lvl1pPr>
          </a:lstStyle>
          <a:p>
            <a:pPr>
              <a:defRPr/>
            </a:pPr>
            <a:fld id="{892D91B5-426E-474E-AC8D-358CD6BF7B9E}" type="slidenum">
              <a:rPr lang="en-US" altLang="en-US"/>
              <a:pPr>
                <a:defRPr/>
              </a:pPr>
              <a:t>‹#›</a:t>
            </a:fld>
            <a:endParaRPr lang="en-US" altLang="en-US"/>
          </a:p>
        </p:txBody>
      </p:sp>
    </p:spTree>
    <p:extLst>
      <p:ext uri="{BB962C8B-B14F-4D97-AF65-F5344CB8AC3E}">
        <p14:creationId xmlns:p14="http://schemas.microsoft.com/office/powerpoint/2010/main" val="544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As of xx December 2016</a:t>
            </a:r>
          </a:p>
        </p:txBody>
      </p:sp>
      <p:sp>
        <p:nvSpPr>
          <p:cNvPr id="5" name="Slide Number Placeholder 5"/>
          <p:cNvSpPr>
            <a:spLocks noGrp="1"/>
          </p:cNvSpPr>
          <p:nvPr>
            <p:ph type="sldNum" sz="quarter" idx="14"/>
          </p:nvPr>
        </p:nvSpPr>
        <p:spPr/>
        <p:txBody>
          <a:bodyPr/>
          <a:lstStyle>
            <a:lvl1pPr>
              <a:defRPr/>
            </a:lvl1pPr>
          </a:lstStyle>
          <a:p>
            <a:pPr>
              <a:defRPr/>
            </a:pPr>
            <a:fld id="{852DADA3-7D99-46E8-9207-FB818E54BCB6}" type="slidenum">
              <a:rPr lang="en-US"/>
              <a:pPr>
                <a:defRPr/>
              </a:pPr>
              <a:t>‹#›</a:t>
            </a:fld>
            <a:endParaRPr lang="en-US" dirty="0"/>
          </a:p>
        </p:txBody>
      </p:sp>
    </p:spTree>
    <p:extLst>
      <p:ext uri="{BB962C8B-B14F-4D97-AF65-F5344CB8AC3E}">
        <p14:creationId xmlns:p14="http://schemas.microsoft.com/office/powerpoint/2010/main" val="1201604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4" name="Slide Number Placeholder 5"/>
          <p:cNvSpPr>
            <a:spLocks noGrp="1"/>
          </p:cNvSpPr>
          <p:nvPr>
            <p:ph type="sldNum" sz="quarter" idx="11"/>
          </p:nvPr>
        </p:nvSpPr>
        <p:spPr/>
        <p:txBody>
          <a:bodyPr/>
          <a:lstStyle>
            <a:lvl1pPr>
              <a:defRPr/>
            </a:lvl1pPr>
          </a:lstStyle>
          <a:p>
            <a:pPr>
              <a:defRPr/>
            </a:pPr>
            <a:fld id="{F560C936-F37C-438D-B317-DC944B0A17DA}" type="slidenum">
              <a:rPr lang="en-US"/>
              <a:pPr>
                <a:defRPr/>
              </a:pPr>
              <a:t>‹#›</a:t>
            </a:fld>
            <a:endParaRPr lang="en-US" dirty="0"/>
          </a:p>
        </p:txBody>
      </p:sp>
    </p:spTree>
    <p:extLst>
      <p:ext uri="{BB962C8B-B14F-4D97-AF65-F5344CB8AC3E}">
        <p14:creationId xmlns:p14="http://schemas.microsoft.com/office/powerpoint/2010/main" val="3307340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4" name="Slide Number Placeholder 5"/>
          <p:cNvSpPr>
            <a:spLocks noGrp="1"/>
          </p:cNvSpPr>
          <p:nvPr>
            <p:ph type="sldNum" sz="quarter" idx="11"/>
          </p:nvPr>
        </p:nvSpPr>
        <p:spPr/>
        <p:txBody>
          <a:bodyPr/>
          <a:lstStyle>
            <a:lvl1pPr>
              <a:defRPr/>
            </a:lvl1pPr>
          </a:lstStyle>
          <a:p>
            <a:pPr>
              <a:defRPr/>
            </a:pPr>
            <a:fld id="{5D36CEF0-DB11-4EA1-B768-681BA4A4367C}" type="slidenum">
              <a:rPr lang="en-US"/>
              <a:pPr>
                <a:defRPr/>
              </a:pPr>
              <a:t>‹#›</a:t>
            </a:fld>
            <a:endParaRPr lang="en-US" dirty="0"/>
          </a:p>
        </p:txBody>
      </p:sp>
    </p:spTree>
    <p:extLst>
      <p:ext uri="{BB962C8B-B14F-4D97-AF65-F5344CB8AC3E}">
        <p14:creationId xmlns:p14="http://schemas.microsoft.com/office/powerpoint/2010/main" val="75311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4" name="Slide Number Placeholder 5"/>
          <p:cNvSpPr>
            <a:spLocks noGrp="1"/>
          </p:cNvSpPr>
          <p:nvPr>
            <p:ph type="sldNum" sz="quarter" idx="11"/>
          </p:nvPr>
        </p:nvSpPr>
        <p:spPr/>
        <p:txBody>
          <a:bodyPr/>
          <a:lstStyle>
            <a:lvl1pPr>
              <a:defRPr/>
            </a:lvl1pPr>
          </a:lstStyle>
          <a:p>
            <a:pPr>
              <a:defRPr/>
            </a:pPr>
            <a:fld id="{E8598254-3424-4D0A-915B-CC51A61ECC13}" type="slidenum">
              <a:rPr lang="en-US"/>
              <a:pPr>
                <a:defRPr/>
              </a:pPr>
              <a:t>‹#›</a:t>
            </a:fld>
            <a:endParaRPr lang="en-US" dirty="0"/>
          </a:p>
        </p:txBody>
      </p:sp>
    </p:spTree>
    <p:extLst>
      <p:ext uri="{BB962C8B-B14F-4D97-AF65-F5344CB8AC3E}">
        <p14:creationId xmlns:p14="http://schemas.microsoft.com/office/powerpoint/2010/main" val="1875597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As of xx December 2016</a:t>
            </a:r>
          </a:p>
        </p:txBody>
      </p:sp>
      <p:sp>
        <p:nvSpPr>
          <p:cNvPr id="3" name="Slide Number Placeholder 5"/>
          <p:cNvSpPr>
            <a:spLocks noGrp="1"/>
          </p:cNvSpPr>
          <p:nvPr>
            <p:ph type="sldNum" sz="quarter" idx="11"/>
          </p:nvPr>
        </p:nvSpPr>
        <p:spPr/>
        <p:txBody>
          <a:bodyPr/>
          <a:lstStyle>
            <a:lvl1pPr>
              <a:defRPr/>
            </a:lvl1pPr>
          </a:lstStyle>
          <a:p>
            <a:pPr>
              <a:defRPr/>
            </a:pPr>
            <a:fld id="{676ECD16-02D0-42F8-A650-7DB8094545FC}" type="slidenum">
              <a:rPr lang="en-US"/>
              <a:pPr>
                <a:defRPr/>
              </a:pPr>
              <a:t>‹#›</a:t>
            </a:fld>
            <a:endParaRPr lang="en-US" dirty="0"/>
          </a:p>
        </p:txBody>
      </p:sp>
    </p:spTree>
    <p:extLst>
      <p:ext uri="{BB962C8B-B14F-4D97-AF65-F5344CB8AC3E}">
        <p14:creationId xmlns:p14="http://schemas.microsoft.com/office/powerpoint/2010/main" val="3817085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a:t>As of xx December 2016</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pPr>
              <a:defRPr/>
            </a:pPr>
            <a:fld id="{DFE8E43A-BE20-40E1-BB8C-1C8849F58C9A}" type="slidenum">
              <a:rPr lang="en-US"/>
              <a:pPr>
                <a:defRPr/>
              </a:pPr>
              <a:t>‹#›</a:t>
            </a:fld>
            <a:endParaRPr lang="en-US" dirty="0"/>
          </a:p>
        </p:txBody>
      </p:sp>
    </p:spTree>
    <p:extLst>
      <p:ext uri="{BB962C8B-B14F-4D97-AF65-F5344CB8AC3E}">
        <p14:creationId xmlns:p14="http://schemas.microsoft.com/office/powerpoint/2010/main" val="2532255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t>As of xx December 2016</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pPr>
              <a:defRPr/>
            </a:pPr>
            <a:fld id="{000198B5-094C-4064-94C0-9A532D8E2331}" type="slidenum">
              <a:rPr lang="en-US"/>
              <a:pPr>
                <a:defRPr/>
              </a:pPr>
              <a:t>‹#›</a:t>
            </a:fld>
            <a:endParaRPr lang="en-US"/>
          </a:p>
        </p:txBody>
      </p:sp>
    </p:spTree>
    <p:extLst>
      <p:ext uri="{BB962C8B-B14F-4D97-AF65-F5344CB8AC3E}">
        <p14:creationId xmlns:p14="http://schemas.microsoft.com/office/powerpoint/2010/main" val="2102012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As of xx December 2016</a:t>
            </a:r>
          </a:p>
        </p:txBody>
      </p:sp>
      <p:sp>
        <p:nvSpPr>
          <p:cNvPr id="3" name="Slide Number Placeholder 2"/>
          <p:cNvSpPr>
            <a:spLocks noGrp="1"/>
          </p:cNvSpPr>
          <p:nvPr>
            <p:ph type="sldNum" sz="quarter" idx="11"/>
          </p:nvPr>
        </p:nvSpPr>
        <p:spPr/>
        <p:txBody>
          <a:bodyPr/>
          <a:lstStyle>
            <a:lvl1pPr>
              <a:defRPr/>
            </a:lvl1pPr>
          </a:lstStyle>
          <a:p>
            <a:pPr>
              <a:defRPr/>
            </a:pPr>
            <a:fld id="{E3592A97-F4DC-4B44-B04A-7F2891B7C49E}" type="slidenum">
              <a:rPr lang="en-US"/>
              <a:pPr>
                <a:defRPr/>
              </a:pPr>
              <a:t>‹#›</a:t>
            </a:fld>
            <a:endParaRPr lang="en-US"/>
          </a:p>
        </p:txBody>
      </p:sp>
    </p:spTree>
    <p:extLst>
      <p:ext uri="{BB962C8B-B14F-4D97-AF65-F5344CB8AC3E}">
        <p14:creationId xmlns:p14="http://schemas.microsoft.com/office/powerpoint/2010/main" val="1424670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580571" y="3483429"/>
            <a:ext cx="6792684" cy="1640114"/>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2"/>
          </p:nvPr>
        </p:nvSpPr>
        <p:spPr>
          <a:xfrm>
            <a:off x="580796" y="449263"/>
            <a:ext cx="6792460" cy="2322512"/>
          </a:xfrm>
          <a:prstGeom prst="rect">
            <a:avLst/>
          </a:prstGeom>
        </p:spPr>
        <p:txBody>
          <a:bodyPr/>
          <a:lstStyle>
            <a:lvl1pPr>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0118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Background 2">
    <p:spTree>
      <p:nvGrpSpPr>
        <p:cNvPr id="1" name=""/>
        <p:cNvGrpSpPr/>
        <p:nvPr/>
      </p:nvGrpSpPr>
      <p:grpSpPr>
        <a:xfrm>
          <a:off x="0" y="0"/>
          <a:ext cx="0" cy="0"/>
          <a:chOff x="0" y="0"/>
          <a:chExt cx="0" cy="0"/>
        </a:xfrm>
      </p:grpSpPr>
      <p:sp>
        <p:nvSpPr>
          <p:cNvPr id="4" name="Rounded Rectangle 3"/>
          <p:cNvSpPr/>
          <p:nvPr/>
        </p:nvSpPr>
        <p:spPr>
          <a:xfrm>
            <a:off x="203200" y="165100"/>
            <a:ext cx="8102600"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p:cNvSpPr txBox="1">
            <a:spLocks noChangeArrowheads="1"/>
          </p:cNvSpPr>
          <p:nvPr/>
        </p:nvSpPr>
        <p:spPr bwMode="auto">
          <a:xfrm>
            <a:off x="457200" y="5526088"/>
            <a:ext cx="4316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smtClean="0"/>
              <a:t>“</a:t>
            </a:r>
            <a:r>
              <a:rPr lang="en-US" altLang="en-US" sz="1200" i="1" smtClean="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a:lvl1pPr>
          </a:lstStyle>
          <a:p>
            <a:pPr>
              <a:defRPr/>
            </a:pPr>
            <a:fld id="{8EE58E04-A757-481C-9AE2-6AF82246442A}" type="slidenum">
              <a:rPr lang="en-US"/>
              <a:pPr>
                <a:defRPr/>
              </a:pPr>
              <a:t>‹#›</a:t>
            </a:fld>
            <a:endParaRPr lang="en-US" dirty="0"/>
          </a:p>
        </p:txBody>
      </p:sp>
      <p:sp>
        <p:nvSpPr>
          <p:cNvPr id="7" name="Footer Placeholder 3"/>
          <p:cNvSpPr>
            <a:spLocks noGrp="1"/>
          </p:cNvSpPr>
          <p:nvPr>
            <p:ph type="ftr" sz="quarter" idx="14"/>
          </p:nvPr>
        </p:nvSpPr>
        <p:spPr/>
        <p:txBody>
          <a:bodyPr/>
          <a:lstStyle>
            <a:lvl1pPr>
              <a:defRPr/>
            </a:lvl1pPr>
          </a:lstStyle>
          <a:p>
            <a:pPr>
              <a:defRPr/>
            </a:pPr>
            <a:r>
              <a:rPr lang="en-US"/>
              <a:t>As of xx December 2016</a:t>
            </a:r>
            <a:endParaRPr lang="en-US" dirty="0"/>
          </a:p>
        </p:txBody>
      </p:sp>
    </p:spTree>
    <p:extLst>
      <p:ext uri="{BB962C8B-B14F-4D97-AF65-F5344CB8AC3E}">
        <p14:creationId xmlns:p14="http://schemas.microsoft.com/office/powerpoint/2010/main" val="145515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 Background 2">
    <p:spTree>
      <p:nvGrpSpPr>
        <p:cNvPr id="1" name=""/>
        <p:cNvGrpSpPr/>
        <p:nvPr/>
      </p:nvGrpSpPr>
      <p:grpSpPr>
        <a:xfrm>
          <a:off x="0" y="0"/>
          <a:ext cx="0" cy="0"/>
          <a:chOff x="0" y="0"/>
          <a:chExt cx="0" cy="0"/>
        </a:xfrm>
      </p:grpSpPr>
      <p:sp>
        <p:nvSpPr>
          <p:cNvPr id="4" name="Rounded Rectangle 3"/>
          <p:cNvSpPr/>
          <p:nvPr/>
        </p:nvSpPr>
        <p:spPr>
          <a:xfrm>
            <a:off x="203200" y="165100"/>
            <a:ext cx="8102600"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p:txBody>
          <a:bodyPr/>
          <a:lstStyle>
            <a:lvl1pPr>
              <a:defRPr/>
            </a:lvl1pPr>
          </a:lstStyle>
          <a:p>
            <a:pPr>
              <a:defRPr/>
            </a:pPr>
            <a:fld id="{E4DEE950-B7FD-4F00-BBCE-6800AC025B7D}"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r>
              <a:rPr lang="en-US"/>
              <a:t>As of xx December 2016</a:t>
            </a:r>
            <a:endParaRPr lang="en-US" dirty="0"/>
          </a:p>
        </p:txBody>
      </p:sp>
    </p:spTree>
    <p:extLst>
      <p:ext uri="{BB962C8B-B14F-4D97-AF65-F5344CB8AC3E}">
        <p14:creationId xmlns:p14="http://schemas.microsoft.com/office/powerpoint/2010/main" val="119625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 Background 2 80%">
    <p:bg>
      <p:bgPr>
        <a:solidFill>
          <a:srgbClr val="EDEDED"/>
        </a:solidFill>
        <a:effectLst/>
      </p:bgPr>
    </p:bg>
    <p:spTree>
      <p:nvGrpSpPr>
        <p:cNvPr id="1" name=""/>
        <p:cNvGrpSpPr/>
        <p:nvPr/>
      </p:nvGrpSpPr>
      <p:grpSpPr>
        <a:xfrm>
          <a:off x="0" y="0"/>
          <a:ext cx="0" cy="0"/>
          <a:chOff x="0" y="0"/>
          <a:chExt cx="0" cy="0"/>
        </a:xfrm>
      </p:grpSpPr>
      <p:sp>
        <p:nvSpPr>
          <p:cNvPr id="4" name="Rounded Rectangle 3"/>
          <p:cNvSpPr/>
          <p:nvPr/>
        </p:nvSpPr>
        <p:spPr>
          <a:xfrm>
            <a:off x="203200" y="161925"/>
            <a:ext cx="8102600"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p:cNvSpPr txBox="1">
            <a:spLocks noChangeArrowheads="1"/>
          </p:cNvSpPr>
          <p:nvPr/>
        </p:nvSpPr>
        <p:spPr bwMode="auto">
          <a:xfrm>
            <a:off x="457200" y="5516563"/>
            <a:ext cx="4316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smtClean="0"/>
              <a:t>“</a:t>
            </a:r>
            <a:r>
              <a:rPr lang="en-US" altLang="en-US" sz="1200" i="1" smtClean="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a:solidFill>
                  <a:schemeClr val="tx1">
                    <a:lumMod val="50000"/>
                    <a:lumOff val="50000"/>
                  </a:schemeClr>
                </a:solidFill>
              </a:defRPr>
            </a:lvl1pPr>
          </a:lstStyle>
          <a:p>
            <a:pPr>
              <a:defRPr/>
            </a:pPr>
            <a:fld id="{EE4E34C0-E9D6-40C0-A500-25949A87C65F}" type="slidenum">
              <a:rPr lang="en-US"/>
              <a:pPr>
                <a:defRPr/>
              </a:pPr>
              <a:t>‹#›</a:t>
            </a:fld>
            <a:endParaRPr lang="en-US" dirty="0"/>
          </a:p>
        </p:txBody>
      </p:sp>
      <p:sp>
        <p:nvSpPr>
          <p:cNvPr id="7" name="Footer Placeholder 3"/>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30211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 Background 2 80%">
    <p:bg>
      <p:bgPr>
        <a:solidFill>
          <a:srgbClr val="EDEDED"/>
        </a:solidFill>
        <a:effectLst/>
      </p:bgPr>
    </p:bg>
    <p:spTree>
      <p:nvGrpSpPr>
        <p:cNvPr id="1" name=""/>
        <p:cNvGrpSpPr/>
        <p:nvPr/>
      </p:nvGrpSpPr>
      <p:grpSpPr>
        <a:xfrm>
          <a:off x="0" y="0"/>
          <a:ext cx="0" cy="0"/>
          <a:chOff x="0" y="0"/>
          <a:chExt cx="0" cy="0"/>
        </a:xfrm>
      </p:grpSpPr>
      <p:sp>
        <p:nvSpPr>
          <p:cNvPr id="4" name="Rounded Rectangle 3"/>
          <p:cNvSpPr/>
          <p:nvPr/>
        </p:nvSpPr>
        <p:spPr>
          <a:xfrm>
            <a:off x="203200" y="161925"/>
            <a:ext cx="8102600"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p:txBody>
          <a:bodyPr/>
          <a:lstStyle>
            <a:lvl1pPr>
              <a:defRPr>
                <a:solidFill>
                  <a:schemeClr val="tx1">
                    <a:lumMod val="50000"/>
                    <a:lumOff val="50000"/>
                  </a:schemeClr>
                </a:solidFill>
              </a:defRPr>
            </a:lvl1pPr>
          </a:lstStyle>
          <a:p>
            <a:pPr>
              <a:defRPr/>
            </a:pPr>
            <a:fld id="{F5FAD75D-7036-4563-B73F-5C3C20B4F86F}" type="slidenum">
              <a:rPr lang="en-US"/>
              <a:pPr>
                <a:defRPr/>
              </a:pPr>
              <a:t>‹#›</a:t>
            </a:fld>
            <a:endParaRPr lang="en-US" dirty="0"/>
          </a:p>
        </p:txBody>
      </p:sp>
      <p:sp>
        <p:nvSpPr>
          <p:cNvPr id="6" name="Footer Placeholder 3"/>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393657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ackground 1 15%">
    <p:bg>
      <p:bgPr>
        <a:solidFill>
          <a:srgbClr val="D9D9D9"/>
        </a:solidFill>
        <a:effectLst/>
      </p:bgPr>
    </p:bg>
    <p:spTree>
      <p:nvGrpSpPr>
        <p:cNvPr id="1" name=""/>
        <p:cNvGrpSpPr/>
        <p:nvPr/>
      </p:nvGrpSpPr>
      <p:grpSpPr>
        <a:xfrm>
          <a:off x="0" y="0"/>
          <a:ext cx="0" cy="0"/>
          <a:chOff x="0" y="0"/>
          <a:chExt cx="0" cy="0"/>
        </a:xfrm>
      </p:grpSpPr>
      <p:sp>
        <p:nvSpPr>
          <p:cNvPr id="4" name="Rounded Rectangle 3"/>
          <p:cNvSpPr/>
          <p:nvPr/>
        </p:nvSpPr>
        <p:spPr>
          <a:xfrm>
            <a:off x="203200" y="161925"/>
            <a:ext cx="8102600"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p:cNvSpPr txBox="1">
            <a:spLocks noChangeArrowheads="1"/>
          </p:cNvSpPr>
          <p:nvPr/>
        </p:nvSpPr>
        <p:spPr bwMode="auto">
          <a:xfrm>
            <a:off x="457200" y="5526088"/>
            <a:ext cx="4316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smtClean="0"/>
              <a:t>“</a:t>
            </a:r>
            <a:r>
              <a:rPr lang="en-US" altLang="en-US" sz="1200" i="1" smtClean="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a:solidFill>
                  <a:schemeClr val="tx1">
                    <a:lumMod val="50000"/>
                    <a:lumOff val="50000"/>
                  </a:schemeClr>
                </a:solidFill>
              </a:defRPr>
            </a:lvl1pPr>
          </a:lstStyle>
          <a:p>
            <a:pPr>
              <a:defRPr/>
            </a:pPr>
            <a:fld id="{5E2D607E-A9DD-401D-B54E-653D21173D40}" type="slidenum">
              <a:rPr lang="en-US"/>
              <a:pPr>
                <a:defRPr/>
              </a:pPr>
              <a:t>‹#›</a:t>
            </a:fld>
            <a:endParaRPr lang="en-US" dirty="0"/>
          </a:p>
        </p:txBody>
      </p:sp>
      <p:sp>
        <p:nvSpPr>
          <p:cNvPr id="7" name="Footer Placeholder 3"/>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326365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 Background 1 15%">
    <p:bg>
      <p:bgPr>
        <a:solidFill>
          <a:srgbClr val="D9D9D9"/>
        </a:solidFill>
        <a:effectLst/>
      </p:bgPr>
    </p:bg>
    <p:spTree>
      <p:nvGrpSpPr>
        <p:cNvPr id="1" name=""/>
        <p:cNvGrpSpPr/>
        <p:nvPr/>
      </p:nvGrpSpPr>
      <p:grpSpPr>
        <a:xfrm>
          <a:off x="0" y="0"/>
          <a:ext cx="0" cy="0"/>
          <a:chOff x="0" y="0"/>
          <a:chExt cx="0" cy="0"/>
        </a:xfrm>
      </p:grpSpPr>
      <p:sp>
        <p:nvSpPr>
          <p:cNvPr id="4" name="Rounded Rectangle 3"/>
          <p:cNvSpPr/>
          <p:nvPr/>
        </p:nvSpPr>
        <p:spPr>
          <a:xfrm>
            <a:off x="203200" y="161925"/>
            <a:ext cx="8102600"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p:txBody>
          <a:bodyPr/>
          <a:lstStyle>
            <a:lvl1pPr>
              <a:defRPr>
                <a:solidFill>
                  <a:schemeClr val="tx1">
                    <a:lumMod val="50000"/>
                    <a:lumOff val="50000"/>
                  </a:schemeClr>
                </a:solidFill>
              </a:defRPr>
            </a:lvl1pPr>
          </a:lstStyle>
          <a:p>
            <a:pPr>
              <a:defRPr/>
            </a:pPr>
            <a:fld id="{FEEF9316-04AF-42E8-B711-FA1C92A380C4}" type="slidenum">
              <a:rPr lang="en-US"/>
              <a:pPr>
                <a:defRPr/>
              </a:pPr>
              <a:t>‹#›</a:t>
            </a:fld>
            <a:endParaRPr lang="en-US" dirty="0"/>
          </a:p>
        </p:txBody>
      </p:sp>
      <p:sp>
        <p:nvSpPr>
          <p:cNvPr id="6" name="Footer Placeholder 3"/>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85969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5.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image" Target="../media/image10.jpeg"/><Relationship Id="rId11" Type="http://schemas.openxmlformats.org/officeDocument/2006/relationships/image" Target="../media/image2.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1026" name="Picture 27"/>
          <p:cNvPicPr>
            <a:picLocks noChangeAspect="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65100"/>
            <a:ext cx="8786813"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8" name="Picture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815013"/>
            <a:ext cx="11080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a:t>As of xx December 2016</a:t>
            </a:r>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a:defRPr/>
            </a:pPr>
            <a:fld id="{C4B8F827-11FA-47E6-87E3-674AF4C6AB4C}" type="slidenum">
              <a:rPr lang="en-US"/>
              <a:pPr>
                <a:defRPr/>
              </a:pPr>
              <a:t>‹#›</a:t>
            </a:fld>
            <a:endParaRPr lang="en-US" dirty="0"/>
          </a:p>
        </p:txBody>
      </p:sp>
      <p:pic>
        <p:nvPicPr>
          <p:cNvPr id="103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288" y="6027738"/>
            <a:ext cx="76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Lst>
  <p:hf hdr="0"/>
  <p:txStyles>
    <p:titleStyle>
      <a:lvl1pPr algn="l" rtl="0" eaLnBrk="0" fontAlgn="base" hangingPunct="0">
        <a:spcBef>
          <a:spcPct val="0"/>
        </a:spcBef>
        <a:spcAft>
          <a:spcPct val="0"/>
        </a:spcAft>
        <a:defRPr sz="2400" b="1" kern="1200" cap="all">
          <a:solidFill>
            <a:srgbClr val="40404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2pPr>
      <a:lvl3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3pPr>
      <a:lvl4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4pPr>
      <a:lvl5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ts val="300"/>
        </a:spcBef>
        <a:spcAft>
          <a:spcPct val="0"/>
        </a:spcAft>
        <a:buFont typeface="Arial" panose="020B0604020202020204" pitchFamily="34" charset="0"/>
        <a:defRPr sz="2400" kern="1200">
          <a:solidFill>
            <a:srgbClr val="404040"/>
          </a:solidFill>
          <a:latin typeface="Arial" pitchFamily="34" charset="0"/>
          <a:ea typeface="ＭＳ Ｐゴシック" charset="0"/>
          <a:cs typeface="Arial" pitchFamily="34" charset="0"/>
        </a:defRPr>
      </a:lvl1pPr>
      <a:lvl2pPr marL="514350" indent="-285750" algn="l" rtl="0" eaLnBrk="0" fontAlgn="base" hangingPunct="0">
        <a:spcBef>
          <a:spcPts val="300"/>
        </a:spcBef>
        <a:spcAft>
          <a:spcPct val="0"/>
        </a:spcAft>
        <a:buFont typeface="Arial" panose="020B0604020202020204" pitchFamily="34" charset="0"/>
        <a:buChar char="–"/>
        <a:defRPr sz="2400" kern="1200">
          <a:solidFill>
            <a:srgbClr val="404040"/>
          </a:solidFill>
          <a:latin typeface="Arial" pitchFamily="34" charset="0"/>
          <a:ea typeface="Arial" charset="0"/>
          <a:cs typeface="Arial" pitchFamily="34" charset="0"/>
        </a:defRPr>
      </a:lvl2pPr>
      <a:lvl3pPr marL="914400" indent="-228600" algn="l" rtl="0" eaLnBrk="0" fontAlgn="base" hangingPunct="0">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3pPr>
      <a:lvl4pPr marL="1371600" indent="-228600" algn="l" rtl="0" eaLnBrk="0" fontAlgn="base" hangingPunct="0">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4pPr>
      <a:lvl5pPr marL="1828800" indent="-228600" algn="l" rtl="0" eaLnBrk="0" fontAlgn="base" hangingPunct="0">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050" name="Picture 37"/>
          <p:cNvPicPr>
            <a:picLocks noChangeAspect="1"/>
          </p:cNvPicPr>
          <p:nvPr/>
        </p:nvPicPr>
        <p:blipFill>
          <a:blip r:embed="rId1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a:spLocks noGrp="1"/>
          </p:cNvSpPr>
          <p:nvPr>
            <p:ph type="sldNum" sz="quarter" idx="4"/>
          </p:nvPr>
        </p:nvSpPr>
        <p:spPr>
          <a:xfrm>
            <a:off x="8305800" y="228600"/>
            <a:ext cx="733425" cy="365125"/>
          </a:xfrm>
          <a:prstGeom prst="rect">
            <a:avLst/>
          </a:prstGeom>
        </p:spPr>
        <p:txBody>
          <a:bodyPr/>
          <a:lstStyle>
            <a:lvl1pPr algn="r">
              <a:defRPr sz="1000">
                <a:solidFill>
                  <a:schemeClr val="bg1"/>
                </a:solidFill>
              </a:defRPr>
            </a:lvl1pPr>
          </a:lstStyle>
          <a:p>
            <a:pPr>
              <a:defRPr/>
            </a:pPr>
            <a:fld id="{B2610C76-9AA4-4AE8-86C3-4E972D407EB4}" type="slidenum">
              <a:rPr lang="en-US"/>
              <a:pPr>
                <a:defRPr/>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053" name="Text Placeholder 18"/>
          <p:cNvSpPr>
            <a:spLocks noGrp="1"/>
          </p:cNvSpPr>
          <p:nvPr>
            <p:ph type="body" idx="1"/>
          </p:nvPr>
        </p:nvSpPr>
        <p:spPr bwMode="auto">
          <a:xfrm>
            <a:off x="457200" y="3200400"/>
            <a:ext cx="6858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pPr>
              <a:defRPr/>
            </a:pPr>
            <a:r>
              <a:rPr lang="en-US"/>
              <a:t>As of xx December 2016</a:t>
            </a:r>
            <a:endParaRPr lang="en-US" dirty="0"/>
          </a:p>
        </p:txBody>
      </p:sp>
      <p:sp>
        <p:nvSpPr>
          <p:cNvPr id="25" name="Rectangle 24"/>
          <p:cNvSpPr/>
          <p:nvPr/>
        </p:nvSpPr>
        <p:spPr>
          <a:xfrm>
            <a:off x="2009775" y="170815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p:nvSpPr>
        <p:spPr>
          <a:xfrm>
            <a:off x="2730500" y="170815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p:nvSpPr>
        <p:spPr>
          <a:xfrm>
            <a:off x="568325" y="2393950"/>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p:nvSpPr>
        <p:spPr>
          <a:xfrm>
            <a:off x="1289050" y="2393950"/>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p:nvSpPr>
        <p:spPr>
          <a:xfrm>
            <a:off x="2009775" y="2393950"/>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p:nvSpPr>
        <p:spPr>
          <a:xfrm>
            <a:off x="2730500" y="2393950"/>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p:nvSpPr>
        <p:spPr>
          <a:xfrm>
            <a:off x="3451225" y="2393950"/>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p:nvSpPr>
        <p:spPr>
          <a:xfrm>
            <a:off x="4171950" y="2393950"/>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p:nvSpPr>
        <p:spPr>
          <a:xfrm>
            <a:off x="4892675" y="2393950"/>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p:nvSpPr>
        <p:spPr>
          <a:xfrm>
            <a:off x="5613400" y="2393950"/>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p:nvSpPr>
        <p:spPr>
          <a:xfrm>
            <a:off x="6334125" y="2393950"/>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p:nvSpPr>
        <p:spPr>
          <a:xfrm>
            <a:off x="7054850" y="2393950"/>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p:nvSpPr>
        <p:spPr>
          <a:xfrm>
            <a:off x="1289050" y="170815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p:nvSpPr>
        <p:spPr>
          <a:xfrm>
            <a:off x="4171950" y="170815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p:nvSpPr>
        <p:spPr>
          <a:xfrm>
            <a:off x="4892675" y="170815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2070"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18"/>
          <p:cNvPicPr>
            <a:picLocks noChangeAspect="1"/>
          </p:cNvPicPr>
          <p:nvPr/>
        </p:nvPicPr>
        <p:blipFill>
          <a:blip r:embed="rId15" cstate="print">
            <a:extLst>
              <a:ext uri="{28A0092B-C50C-407E-A947-70E740481C1C}">
                <a14:useLocalDpi xmlns:a14="http://schemas.microsoft.com/office/drawing/2010/main" val="0"/>
              </a:ext>
            </a:extLst>
          </a:blip>
          <a:srcRect l="3194" r="3194"/>
          <a:stretch>
            <a:fillRect/>
          </a:stretch>
        </p:blipFill>
        <p:spPr bwMode="auto">
          <a:xfrm>
            <a:off x="7158038" y="5284788"/>
            <a:ext cx="15954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3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56225" y="5570538"/>
            <a:ext cx="11985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p:txStyles>
    <p:titleStyle>
      <a:lvl1pPr algn="l" rtl="0" eaLnBrk="0" fontAlgn="base" hangingPunct="0">
        <a:spcBef>
          <a:spcPct val="0"/>
        </a:spcBef>
        <a:spcAft>
          <a:spcPct val="0"/>
        </a:spcAft>
        <a:defRPr sz="3600" b="1" kern="1200" cap="all">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b="1">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b="1">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b="1">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b="1">
          <a:solidFill>
            <a:schemeClr val="bg1"/>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3074" name="Picture 27"/>
          <p:cNvPicPr>
            <a:picLocks noChangeAspect="1"/>
          </p:cNvPicPr>
          <p:nvPr/>
        </p:nvPicPr>
        <p:blipFill>
          <a:blip r:embed="rId2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65100"/>
            <a:ext cx="8786813"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6" name="Picture 3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5815013"/>
            <a:ext cx="11080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3078"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a:t>As of xx December 2016</a:t>
            </a:r>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a:defRPr/>
            </a:pPr>
            <a:fld id="{0E934938-ED8E-4A30-8988-D62ADB971779}" type="slidenum">
              <a:rPr lang="en-US"/>
              <a:pPr>
                <a:defRPr/>
              </a:pPr>
              <a:t>‹#›</a:t>
            </a:fld>
            <a:endParaRPr lang="en-US" dirty="0"/>
          </a:p>
        </p:txBody>
      </p:sp>
      <p:pic>
        <p:nvPicPr>
          <p:cNvPr id="3081" name="Picture 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7"/>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45288" y="6027738"/>
            <a:ext cx="76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401" r:id="rId11"/>
    <p:sldLayoutId id="2147484378" r:id="rId12"/>
    <p:sldLayoutId id="2147484379" r:id="rId13"/>
    <p:sldLayoutId id="2147484380" r:id="rId14"/>
    <p:sldLayoutId id="2147484402" r:id="rId15"/>
    <p:sldLayoutId id="2147484381" r:id="rId16"/>
    <p:sldLayoutId id="2147484382" r:id="rId17"/>
    <p:sldLayoutId id="2147484383" r:id="rId18"/>
    <p:sldLayoutId id="2147484384" r:id="rId19"/>
    <p:sldLayoutId id="2147484385" r:id="rId20"/>
    <p:sldLayoutId id="2147484403" r:id="rId21"/>
    <p:sldLayoutId id="2147484404" r:id="rId22"/>
    <p:sldLayoutId id="2147484405" r:id="rId23"/>
  </p:sldLayoutIdLst>
  <p:hf hdr="0"/>
  <p:txStyles>
    <p:titleStyle>
      <a:lvl1pPr algn="l" rtl="0" eaLnBrk="0" fontAlgn="base" hangingPunct="0">
        <a:spcBef>
          <a:spcPct val="0"/>
        </a:spcBef>
        <a:spcAft>
          <a:spcPct val="0"/>
        </a:spcAft>
        <a:defRPr sz="2400" b="1" kern="1200" cap="all">
          <a:solidFill>
            <a:srgbClr val="40404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2pPr>
      <a:lvl3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3pPr>
      <a:lvl4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4pPr>
      <a:lvl5pPr algn="l" rtl="0" eaLnBrk="0" fontAlgn="base" hangingPunct="0">
        <a:spcBef>
          <a:spcPct val="0"/>
        </a:spcBef>
        <a:spcAft>
          <a:spcPct val="0"/>
        </a:spcAft>
        <a:defRPr sz="2400" b="1">
          <a:solidFill>
            <a:srgbClr val="404040"/>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ts val="300"/>
        </a:spcBef>
        <a:spcAft>
          <a:spcPct val="0"/>
        </a:spcAft>
        <a:buFont typeface="Arial" panose="020B0604020202020204" pitchFamily="34" charset="0"/>
        <a:defRPr sz="2400" kern="1200">
          <a:solidFill>
            <a:srgbClr val="404040"/>
          </a:solidFill>
          <a:latin typeface="Arial" pitchFamily="34" charset="0"/>
          <a:ea typeface="ＭＳ Ｐゴシック" charset="0"/>
          <a:cs typeface="Arial" pitchFamily="34" charset="0"/>
        </a:defRPr>
      </a:lvl1pPr>
      <a:lvl2pPr marL="514350" indent="-285750" algn="l" rtl="0" eaLnBrk="0" fontAlgn="base" hangingPunct="0">
        <a:spcBef>
          <a:spcPts val="300"/>
        </a:spcBef>
        <a:spcAft>
          <a:spcPct val="0"/>
        </a:spcAft>
        <a:buFont typeface="Arial" panose="020B0604020202020204" pitchFamily="34" charset="0"/>
        <a:buChar char="–"/>
        <a:defRPr sz="2400" kern="1200">
          <a:solidFill>
            <a:srgbClr val="404040"/>
          </a:solidFill>
          <a:latin typeface="Arial" pitchFamily="34" charset="0"/>
          <a:ea typeface="Arial" charset="0"/>
          <a:cs typeface="Arial" pitchFamily="34" charset="0"/>
        </a:defRPr>
      </a:lvl2pPr>
      <a:lvl3pPr marL="914400" indent="-228600" algn="l" rtl="0" eaLnBrk="0" fontAlgn="base" hangingPunct="0">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3pPr>
      <a:lvl4pPr marL="1371600" indent="-228600" algn="l" rtl="0" eaLnBrk="0" fontAlgn="base" hangingPunct="0">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4pPr>
      <a:lvl5pPr marL="1828800" indent="-228600" algn="l" rtl="0" eaLnBrk="0" fontAlgn="base" hangingPunct="0">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5"/>
          <p:cNvPicPr>
            <a:picLocks noChangeAspect="1"/>
          </p:cNvPicPr>
          <p:nvPr userDrawn="1"/>
        </p:nvPicPr>
        <p:blipFill>
          <a:blip r:embed="rId3">
            <a:extLst>
              <a:ext uri="{28A0092B-C50C-407E-A947-70E740481C1C}">
                <a14:useLocalDpi xmlns:a14="http://schemas.microsoft.com/office/drawing/2010/main" val="0"/>
              </a:ext>
            </a:extLst>
          </a:blip>
          <a:srcRect l="5556" r="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81" y="5373188"/>
            <a:ext cx="2488612" cy="1659075"/>
          </a:xfrm>
          <a:prstGeom prst="rect">
            <a:avLst/>
          </a:prstGeom>
          <a:effectLst>
            <a:softEdge rad="381000"/>
          </a:effec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721" y="115144"/>
            <a:ext cx="1455047" cy="1819264"/>
          </a:xfrm>
          <a:prstGeom prst="rect">
            <a:avLst/>
          </a:prstGeom>
          <a:effectLst>
            <a:softEdge rad="317500"/>
          </a:effectLst>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8210" y="3705517"/>
            <a:ext cx="1555029" cy="1807722"/>
          </a:xfrm>
          <a:prstGeom prst="rect">
            <a:avLst/>
          </a:prstGeom>
          <a:effectLst>
            <a:softEdge rad="317500"/>
          </a:effectLst>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17364" y="5430773"/>
            <a:ext cx="2282080" cy="1514871"/>
          </a:xfrm>
          <a:prstGeom prst="rect">
            <a:avLst/>
          </a:prstGeom>
          <a:effectLst>
            <a:softEdge rad="317500"/>
          </a:effectLst>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2205" y="5364704"/>
            <a:ext cx="2251966" cy="1682141"/>
          </a:xfrm>
          <a:prstGeom prst="rect">
            <a:avLst/>
          </a:prstGeom>
          <a:ln w="57150">
            <a:noFill/>
          </a:ln>
          <a:effectLst>
            <a:softEdge rad="317500"/>
          </a:effectLst>
        </p:spPr>
      </p:pic>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68248" y="5344454"/>
            <a:ext cx="2311157" cy="1540318"/>
          </a:xfrm>
          <a:prstGeom prst="rect">
            <a:avLst/>
          </a:prstGeom>
          <a:ln w="57150">
            <a:noFill/>
          </a:ln>
          <a:effectLst>
            <a:softEdge rad="317500"/>
          </a:effectLst>
        </p:spPr>
      </p:pic>
      <p:pic>
        <p:nvPicPr>
          <p:cNvPr id="24" name="Picture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40003" y="1870958"/>
            <a:ext cx="1403997" cy="1807722"/>
          </a:xfrm>
          <a:prstGeom prst="rect">
            <a:avLst/>
          </a:prstGeom>
          <a:effectLst>
            <a:softEdge rad="317500"/>
          </a:effectLst>
        </p:spPr>
      </p:pic>
      <p:sp>
        <p:nvSpPr>
          <p:cNvPr id="15" name="Rounded Rectangle 14"/>
          <p:cNvSpPr/>
          <p:nvPr userDrawn="1"/>
        </p:nvSpPr>
        <p:spPr>
          <a:xfrm>
            <a:off x="188913" y="165100"/>
            <a:ext cx="7521575" cy="5208588"/>
          </a:xfrm>
          <a:prstGeom prst="roundRect">
            <a:avLst>
              <a:gd name="adj" fmla="val 2553"/>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eaLnBrk="1" fontAlgn="auto" hangingPunct="1">
              <a:spcBef>
                <a:spcPts val="0"/>
              </a:spcBef>
              <a:spcAft>
                <a:spcPts val="0"/>
              </a:spcAft>
              <a:defRPr/>
            </a:pPr>
            <a:endParaRPr lang="en-US" sz="1615">
              <a:solidFill>
                <a:prstClr val="white"/>
              </a:solidFill>
            </a:endParaRPr>
          </a:p>
        </p:txBody>
      </p:sp>
      <p:pic>
        <p:nvPicPr>
          <p:cNvPr id="4107" name="Picture 33"/>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49988" y="5005388"/>
            <a:ext cx="11080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262813" y="5156200"/>
            <a:ext cx="7604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6"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bg1"/>
          </a:solidFill>
          <a:latin typeface="Arial" panose="020B0604020202020204" pitchFamily="34" charset="0"/>
          <a:cs typeface="Arial" panose="020B0604020202020204" pitchFamily="34" charset="0"/>
        </a:defRPr>
      </a:lvl9pPr>
    </p:titleStyle>
    <p:bodyStyle>
      <a:lvl1pPr algn="l" rtl="0" eaLnBrk="0" fontAlgn="base" hangingPunct="0">
        <a:spcBef>
          <a:spcPct val="0"/>
        </a:spcBef>
        <a:spcAft>
          <a:spcPts val="600"/>
        </a:spcAft>
        <a:buFont typeface="Arial" panose="020B0604020202020204" pitchFamily="34" charset="0"/>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sz="quarter" idx="12"/>
          </p:nvPr>
        </p:nvSpPr>
        <p:spPr bwMode="auto">
          <a:xfrm>
            <a:off x="381000" y="381000"/>
            <a:ext cx="71628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700" smtClean="0"/>
              <a:t>A COMPARATIVE ANALYSIS OF DATA SETS USING SUAS, TERRESTRIAL LIDAR, AND CONVENTIONAL TOPOGRAPHIC SURVEY METHODOLOGIES</a:t>
            </a:r>
          </a:p>
          <a:p>
            <a:pPr eaLnBrk="1" hangingPunct="1"/>
            <a:r>
              <a:rPr lang="en-US" altLang="en-US" sz="1600" smtClean="0">
                <a:solidFill>
                  <a:schemeClr val="tx1"/>
                </a:solidFill>
              </a:rPr>
              <a:t>A cooperative study between the US Army Corps of Engineers and Nicholls State University Geomatics</a:t>
            </a:r>
          </a:p>
        </p:txBody>
      </p:sp>
      <p:sp>
        <p:nvSpPr>
          <p:cNvPr id="25603" name="Text Placeholder 1"/>
          <p:cNvSpPr>
            <a:spLocks noGrp="1"/>
          </p:cNvSpPr>
          <p:nvPr>
            <p:ph type="body" sz="quarter" idx="11"/>
          </p:nvPr>
        </p:nvSpPr>
        <p:spPr bwMode="auto">
          <a:xfrm>
            <a:off x="381000" y="3124200"/>
            <a:ext cx="7162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b="1" smtClean="0"/>
              <a:t>Cody Parks, LSI</a:t>
            </a:r>
          </a:p>
          <a:p>
            <a:pPr eaLnBrk="1" hangingPunct="1"/>
            <a:r>
              <a:rPr lang="en-US" altLang="en-US" sz="1600" smtClean="0"/>
              <a:t>Lead Survey Tech</a:t>
            </a:r>
          </a:p>
          <a:p>
            <a:pPr eaLnBrk="1" hangingPunct="1"/>
            <a:r>
              <a:rPr lang="en-US" altLang="en-US" sz="1600" smtClean="0"/>
              <a:t>USACE, New Orleans District</a:t>
            </a:r>
          </a:p>
          <a:p>
            <a:pPr eaLnBrk="1" hangingPunct="1"/>
            <a:r>
              <a:rPr lang="en-US" altLang="en-US" sz="1600" b="1" smtClean="0"/>
              <a:t>Dr. Balaji Ramachandran</a:t>
            </a:r>
          </a:p>
          <a:p>
            <a:pPr eaLnBrk="1" hangingPunct="1"/>
            <a:r>
              <a:rPr lang="en-US" altLang="en-US" sz="1600" smtClean="0"/>
              <a:t>Associate Professor of Geomatics, Nicholls State University</a:t>
            </a:r>
          </a:p>
          <a:p>
            <a:r>
              <a:rPr lang="en-US" altLang="en-US" sz="1600" smtClean="0"/>
              <a:t>2019 Surveying and Geomatics Educators Society (SaGES) Conference</a:t>
            </a:r>
          </a:p>
          <a:p>
            <a:r>
              <a:rPr lang="en-US" altLang="en-US" sz="1600" smtClean="0"/>
              <a:t>August 04 – August 08,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74638"/>
            <a:ext cx="8382000" cy="801687"/>
          </a:xfrm>
        </p:spPr>
        <p:txBody>
          <a:bodyPr/>
          <a:lstStyle/>
          <a:p>
            <a:pPr eaLnBrk="1" hangingPunct="1">
              <a:defRPr/>
            </a:pPr>
            <a:r>
              <a:rPr lang="en-US" dirty="0" smtClean="0"/>
              <a:t>CASE A - Results</a:t>
            </a:r>
            <a:endParaRPr lang="en-US" altLang="en-US" dirty="0" smtClean="0"/>
          </a:p>
        </p:txBody>
      </p:sp>
      <p:sp>
        <p:nvSpPr>
          <p:cNvPr id="440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695F8F7-631B-4602-8A1E-556790079D4F}" type="slidenum">
              <a:rPr lang="en-US" altLang="en-US" sz="1400" smtClean="0">
                <a:solidFill>
                  <a:schemeClr val="tx1"/>
                </a:solidFill>
              </a:rPr>
              <a:pPr>
                <a:spcBef>
                  <a:spcPct val="0"/>
                </a:spcBef>
                <a:buFontTx/>
                <a:buNone/>
              </a:pPr>
              <a:t>10</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3" name="TextBox 2"/>
          <p:cNvSpPr txBox="1"/>
          <p:nvPr/>
        </p:nvSpPr>
        <p:spPr>
          <a:xfrm>
            <a:off x="533400" y="1752600"/>
            <a:ext cx="8305800" cy="3477875"/>
          </a:xfrm>
          <a:prstGeom prst="rect">
            <a:avLst/>
          </a:prstGeom>
          <a:noFill/>
        </p:spPr>
        <p:txBody>
          <a:bodyPr wrap="square" numCol="2" rtlCol="0">
            <a:spAutoFit/>
          </a:bodyPr>
          <a:lstStyle/>
          <a:p>
            <a:r>
              <a:rPr lang="en-US" dirty="0" smtClean="0"/>
              <a:t>Sample Points:  150</a:t>
            </a:r>
          </a:p>
          <a:p>
            <a:endParaRPr lang="en-US" dirty="0"/>
          </a:p>
          <a:p>
            <a:r>
              <a:rPr lang="en-US" dirty="0" smtClean="0"/>
              <a:t>Residual Minimum: -0.542 </a:t>
            </a:r>
            <a:r>
              <a:rPr lang="en-US" dirty="0" err="1" smtClean="0"/>
              <a:t>sft</a:t>
            </a:r>
            <a:endParaRPr lang="en-US" dirty="0" smtClean="0"/>
          </a:p>
          <a:p>
            <a:endParaRPr lang="en-US" dirty="0"/>
          </a:p>
          <a:p>
            <a:r>
              <a:rPr lang="en-US" dirty="0" smtClean="0"/>
              <a:t>Residual Maximum: 0.660 </a:t>
            </a:r>
            <a:r>
              <a:rPr lang="en-US" dirty="0" err="1" smtClean="0"/>
              <a:t>sft</a:t>
            </a:r>
            <a:endParaRPr lang="en-US" dirty="0" smtClean="0"/>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a:p>
          <a:p>
            <a:pPr lvl="1"/>
            <a:r>
              <a:rPr lang="en-US" dirty="0" smtClean="0"/>
              <a:t>Peak-to-Peak: 1.202 </a:t>
            </a:r>
            <a:r>
              <a:rPr lang="en-US" dirty="0" err="1" smtClean="0"/>
              <a:t>sft</a:t>
            </a:r>
            <a:endParaRPr lang="en-US" dirty="0" smtClean="0"/>
          </a:p>
          <a:p>
            <a:endParaRPr lang="en-US" dirty="0"/>
          </a:p>
          <a:p>
            <a:pPr lvl="1"/>
            <a:r>
              <a:rPr lang="en-US" dirty="0" smtClean="0"/>
              <a:t>Standard Deviation: 0.377 </a:t>
            </a:r>
            <a:r>
              <a:rPr lang="en-US" dirty="0" err="1" smtClean="0"/>
              <a:t>sft</a:t>
            </a:r>
            <a:endParaRPr lang="en-US" dirty="0" smtClean="0"/>
          </a:p>
          <a:p>
            <a:endParaRPr lang="en-US" dirty="0"/>
          </a:p>
          <a:p>
            <a:pPr lvl="1"/>
            <a:r>
              <a:rPr lang="en-US" dirty="0" smtClean="0"/>
              <a:t>GCP Error: 0.042 </a:t>
            </a:r>
            <a:r>
              <a:rPr lang="en-US" dirty="0" err="1" smtClean="0"/>
              <a:t>sft</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960537376"/>
              </p:ext>
            </p:extLst>
          </p:nvPr>
        </p:nvGraphicFramePr>
        <p:xfrm>
          <a:off x="381000" y="3276600"/>
          <a:ext cx="6096000"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088534" y="1014352"/>
            <a:ext cx="4945856" cy="400110"/>
          </a:xfrm>
          <a:prstGeom prst="rect">
            <a:avLst/>
          </a:prstGeom>
          <a:noFill/>
        </p:spPr>
        <p:txBody>
          <a:bodyPr wrap="square" rtlCol="0">
            <a:spAutoFit/>
          </a:bodyPr>
          <a:lstStyle/>
          <a:p>
            <a:pPr algn="ctr"/>
            <a:r>
              <a:rPr lang="en-US" sz="2000" dirty="0" smtClean="0">
                <a:solidFill>
                  <a:schemeClr val="tx1">
                    <a:lumMod val="75000"/>
                    <a:lumOff val="25000"/>
                  </a:schemeClr>
                </a:solidFill>
              </a:rPr>
              <a:t>Statistical Analysis of Residuals</a:t>
            </a:r>
            <a:endParaRPr lang="en-US" sz="20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74638"/>
            <a:ext cx="8382000" cy="801687"/>
          </a:xfrm>
        </p:spPr>
        <p:txBody>
          <a:bodyPr/>
          <a:lstStyle/>
          <a:p>
            <a:pPr eaLnBrk="1" hangingPunct="1">
              <a:defRPr/>
            </a:pPr>
            <a:r>
              <a:rPr lang="en-US" dirty="0" smtClean="0"/>
              <a:t>CASE A – Assessment of Results</a:t>
            </a:r>
            <a:endParaRPr lang="en-US" altLang="en-US" dirty="0" smtClean="0"/>
          </a:p>
        </p:txBody>
      </p:sp>
      <p:sp>
        <p:nvSpPr>
          <p:cNvPr id="440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695F8F7-631B-4602-8A1E-556790079D4F}" type="slidenum">
              <a:rPr lang="en-US" altLang="en-US" sz="1400" smtClean="0">
                <a:solidFill>
                  <a:schemeClr val="tx1"/>
                </a:solidFill>
              </a:rPr>
              <a:pPr>
                <a:spcBef>
                  <a:spcPct val="0"/>
                </a:spcBef>
                <a:buFontTx/>
                <a:buNone/>
              </a:pPr>
              <a:t>11</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4" name="TextBox 3"/>
          <p:cNvSpPr txBox="1"/>
          <p:nvPr/>
        </p:nvSpPr>
        <p:spPr>
          <a:xfrm>
            <a:off x="457200" y="1600200"/>
            <a:ext cx="83058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1">
                    <a:lumMod val="75000"/>
                    <a:lumOff val="25000"/>
                  </a:schemeClr>
                </a:solidFill>
              </a:rPr>
              <a:t>The dataset from this comparison was normally distributed, but skewed towards the positive tail. </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This is believed to be caused by the 1 year separation in the two surveys, with the area possibly having subsided or settled slightly in the interim period between the initial Conventional survey and the recent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operation.</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Evaluation of the residual range indicated a survey with an acceptable standard deviation, but a peak-to-peak value that could give cause for rejection in civil design work.</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98735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74638"/>
            <a:ext cx="8382000" cy="801687"/>
          </a:xfrm>
        </p:spPr>
        <p:txBody>
          <a:bodyPr/>
          <a:lstStyle/>
          <a:p>
            <a:pPr eaLnBrk="1" hangingPunct="1">
              <a:defRPr/>
            </a:pPr>
            <a:r>
              <a:rPr lang="en-US" dirty="0" smtClean="0">
                <a:solidFill>
                  <a:schemeClr val="tx1">
                    <a:lumMod val="85000"/>
                    <a:lumOff val="15000"/>
                  </a:schemeClr>
                </a:solidFill>
              </a:rPr>
              <a:t>Case B - Parameters</a:t>
            </a:r>
            <a:endParaRPr lang="en-US" altLang="en-US" dirty="0" smtClean="0">
              <a:solidFill>
                <a:schemeClr val="tx1">
                  <a:lumMod val="85000"/>
                  <a:lumOff val="15000"/>
                </a:schemeClr>
              </a:solidFill>
            </a:endParaRPr>
          </a:p>
        </p:txBody>
      </p:sp>
      <p:sp>
        <p:nvSpPr>
          <p:cNvPr id="46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99E2F05-8573-4010-99D9-D49B77A7F61B}" type="slidenum">
              <a:rPr lang="en-US" altLang="en-US" sz="1400" smtClean="0">
                <a:solidFill>
                  <a:schemeClr val="tx1"/>
                </a:solidFill>
              </a:rPr>
              <a:pPr>
                <a:spcBef>
                  <a:spcPct val="0"/>
                </a:spcBef>
                <a:buFontTx/>
                <a:buNone/>
              </a:pPr>
              <a:t>12</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4" name="TextBox 3"/>
          <p:cNvSpPr txBox="1"/>
          <p:nvPr/>
        </p:nvSpPr>
        <p:spPr>
          <a:xfrm>
            <a:off x="304800" y="990600"/>
            <a:ext cx="8458200" cy="4093428"/>
          </a:xfrm>
          <a:prstGeom prst="rect">
            <a:avLst/>
          </a:prstGeom>
          <a:noFill/>
        </p:spPr>
        <p:txBody>
          <a:bodyPr>
            <a:spAutoFit/>
          </a:bodyPr>
          <a:lstStyle/>
          <a:p>
            <a:pPr>
              <a:defRPr/>
            </a:pPr>
            <a:r>
              <a:rPr lang="en-US" sz="2000" dirty="0">
                <a:solidFill>
                  <a:schemeClr val="tx1">
                    <a:lumMod val="75000"/>
                    <a:lumOff val="25000"/>
                  </a:schemeClr>
                </a:solidFill>
              </a:rPr>
              <a:t>Pre-Use survey for Post-Use Restorations</a:t>
            </a:r>
          </a:p>
          <a:p>
            <a:pPr>
              <a:defRPr/>
            </a:pPr>
            <a:endParaRPr lang="en-US" sz="2000" dirty="0"/>
          </a:p>
          <a:p>
            <a:pPr marL="342900" indent="-342900">
              <a:buFont typeface="Arial" panose="020B0604020202020204" pitchFamily="34" charset="0"/>
              <a:buChar char="•"/>
              <a:defRPr/>
            </a:pPr>
            <a:r>
              <a:rPr lang="en-US" sz="2000" dirty="0">
                <a:solidFill>
                  <a:schemeClr val="tx1">
                    <a:lumMod val="75000"/>
                    <a:lumOff val="25000"/>
                  </a:schemeClr>
                </a:solidFill>
              </a:rPr>
              <a:t>Performed at West Shore Lake Pontchartrain Stockpile </a:t>
            </a:r>
            <a:r>
              <a:rPr lang="en-US" sz="2000" dirty="0" smtClean="0">
                <a:solidFill>
                  <a:schemeClr val="tx1">
                    <a:lumMod val="75000"/>
                    <a:lumOff val="25000"/>
                  </a:schemeClr>
                </a:solidFill>
              </a:rPr>
              <a:t>Areas</a:t>
            </a:r>
            <a:endParaRPr lang="en-US" sz="2000" dirty="0">
              <a:solidFill>
                <a:schemeClr val="tx1">
                  <a:lumMod val="75000"/>
                  <a:lumOff val="25000"/>
                </a:schemeClr>
              </a:solidFill>
            </a:endParaRPr>
          </a:p>
          <a:p>
            <a:pPr marL="800100" lvl="1" indent="-342900">
              <a:buFont typeface="Arial" panose="020B0604020202020204" pitchFamily="34" charset="0"/>
              <a:buChar char="•"/>
              <a:defRPr/>
            </a:pPr>
            <a:r>
              <a:rPr lang="en-US" sz="2000" dirty="0" smtClean="0">
                <a:solidFill>
                  <a:schemeClr val="tx1">
                    <a:lumMod val="75000"/>
                    <a:lumOff val="25000"/>
                  </a:schemeClr>
                </a:solidFill>
              </a:rPr>
              <a:t>2019 GNSS </a:t>
            </a:r>
            <a:r>
              <a:rPr lang="en-US" sz="2000" dirty="0">
                <a:solidFill>
                  <a:schemeClr val="tx1">
                    <a:lumMod val="75000"/>
                    <a:lumOff val="25000"/>
                  </a:schemeClr>
                </a:solidFill>
              </a:rPr>
              <a:t>/ Total Station Initial Survey</a:t>
            </a:r>
          </a:p>
          <a:p>
            <a:pPr marL="800100" lvl="1" indent="-342900">
              <a:buFont typeface="Arial" panose="020B0604020202020204" pitchFamily="34" charset="0"/>
              <a:buChar char="•"/>
              <a:defRPr/>
            </a:pPr>
            <a:r>
              <a:rPr lang="en-US" sz="2000" dirty="0" smtClean="0">
                <a:solidFill>
                  <a:schemeClr val="tx1">
                    <a:lumMod val="75000"/>
                    <a:lumOff val="25000"/>
                  </a:schemeClr>
                </a:solidFill>
              </a:rPr>
              <a:t>2019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a:t>
            </a:r>
            <a:r>
              <a:rPr lang="en-US" sz="2000" dirty="0" err="1">
                <a:solidFill>
                  <a:schemeClr val="tx1">
                    <a:lumMod val="75000"/>
                    <a:lumOff val="25000"/>
                  </a:schemeClr>
                </a:solidFill>
              </a:rPr>
              <a:t>Photogrametric</a:t>
            </a:r>
            <a:r>
              <a:rPr lang="en-US" sz="2000" dirty="0">
                <a:solidFill>
                  <a:schemeClr val="tx1">
                    <a:lumMod val="75000"/>
                    <a:lumOff val="25000"/>
                  </a:schemeClr>
                </a:solidFill>
              </a:rPr>
              <a:t> Flight using </a:t>
            </a:r>
            <a:r>
              <a:rPr lang="en-US" sz="2000" dirty="0" err="1">
                <a:solidFill>
                  <a:schemeClr val="tx1">
                    <a:lumMod val="75000"/>
                    <a:lumOff val="25000"/>
                  </a:schemeClr>
                </a:solidFill>
              </a:rPr>
              <a:t>eBee</a:t>
            </a:r>
            <a:r>
              <a:rPr lang="en-US" sz="2000" dirty="0">
                <a:solidFill>
                  <a:schemeClr val="tx1">
                    <a:lumMod val="75000"/>
                    <a:lumOff val="25000"/>
                  </a:schemeClr>
                </a:solidFill>
              </a:rPr>
              <a:t> Plus</a:t>
            </a:r>
          </a:p>
          <a:p>
            <a:pPr marL="1257300" lvl="2" indent="-342900">
              <a:buFont typeface="Arial" panose="020B0604020202020204" pitchFamily="34" charset="0"/>
              <a:buChar char="•"/>
              <a:defRPr/>
            </a:pPr>
            <a:r>
              <a:rPr lang="en-US" sz="2000" dirty="0" err="1" smtClean="0">
                <a:solidFill>
                  <a:schemeClr val="tx1">
                    <a:lumMod val="85000"/>
                    <a:lumOff val="15000"/>
                  </a:schemeClr>
                </a:solidFill>
              </a:rPr>
              <a:t>senseFly</a:t>
            </a:r>
            <a:r>
              <a:rPr lang="en-US" sz="2000" dirty="0" smtClean="0">
                <a:solidFill>
                  <a:schemeClr val="tx1">
                    <a:lumMod val="85000"/>
                    <a:lumOff val="15000"/>
                  </a:schemeClr>
                </a:solidFill>
              </a:rPr>
              <a:t> SODA camera at 1 in./</a:t>
            </a:r>
            <a:r>
              <a:rPr lang="en-US" sz="2000" dirty="0" err="1" smtClean="0">
                <a:solidFill>
                  <a:schemeClr val="tx1">
                    <a:lumMod val="85000"/>
                    <a:lumOff val="15000"/>
                  </a:schemeClr>
                </a:solidFill>
              </a:rPr>
              <a:t>px</a:t>
            </a:r>
            <a:r>
              <a:rPr lang="en-US" sz="2000" dirty="0" smtClean="0">
                <a:solidFill>
                  <a:schemeClr val="tx1">
                    <a:lumMod val="85000"/>
                    <a:lumOff val="15000"/>
                  </a:schemeClr>
                </a:solidFill>
              </a:rPr>
              <a:t>. </a:t>
            </a:r>
            <a:r>
              <a:rPr lang="en-US" sz="2000" dirty="0" smtClean="0">
                <a:solidFill>
                  <a:schemeClr val="tx1">
                    <a:lumMod val="85000"/>
                    <a:lumOff val="15000"/>
                  </a:schemeClr>
                </a:solidFill>
              </a:rPr>
              <a:t>Resolution</a:t>
            </a:r>
          </a:p>
          <a:p>
            <a:pPr marL="1257300" lvl="2" indent="-342900">
              <a:buFont typeface="Arial" panose="020B0604020202020204" pitchFamily="34" charset="0"/>
              <a:buChar char="•"/>
              <a:defRPr/>
            </a:pPr>
            <a:r>
              <a:rPr lang="en-US" sz="2000" dirty="0" smtClean="0">
                <a:solidFill>
                  <a:schemeClr val="tx1">
                    <a:lumMod val="85000"/>
                    <a:lumOff val="15000"/>
                  </a:schemeClr>
                </a:solidFill>
              </a:rPr>
              <a:t>Survey Area Size – 342 Acres</a:t>
            </a:r>
            <a:endParaRPr lang="en-US" sz="2000" dirty="0" smtClean="0">
              <a:solidFill>
                <a:schemeClr val="tx1">
                  <a:lumMod val="85000"/>
                  <a:lumOff val="15000"/>
                </a:schemeClr>
              </a:solidFill>
            </a:endParaRPr>
          </a:p>
          <a:p>
            <a:pPr marL="1257300" lvl="2" indent="-342900">
              <a:buFont typeface="Arial" panose="020B0604020202020204" pitchFamily="34" charset="0"/>
              <a:buChar char="•"/>
              <a:defRPr/>
            </a:pPr>
            <a:r>
              <a:rPr lang="en-US" sz="2000" dirty="0" smtClean="0">
                <a:solidFill>
                  <a:schemeClr val="tx1">
                    <a:lumMod val="85000"/>
                    <a:lumOff val="15000"/>
                  </a:schemeClr>
                </a:solidFill>
              </a:rPr>
              <a:t>32 </a:t>
            </a:r>
            <a:r>
              <a:rPr lang="en-US" sz="2000" dirty="0" smtClean="0">
                <a:solidFill>
                  <a:schemeClr val="tx1">
                    <a:lumMod val="75000"/>
                    <a:lumOff val="25000"/>
                  </a:schemeClr>
                </a:solidFill>
              </a:rPr>
              <a:t>On-Ground </a:t>
            </a:r>
            <a:r>
              <a:rPr lang="en-US" sz="2000" dirty="0" err="1">
                <a:solidFill>
                  <a:schemeClr val="tx1">
                    <a:lumMod val="75000"/>
                    <a:lumOff val="25000"/>
                  </a:schemeClr>
                </a:solidFill>
              </a:rPr>
              <a:t>Hardpoints</a:t>
            </a:r>
            <a:r>
              <a:rPr lang="en-US" sz="2000" dirty="0">
                <a:solidFill>
                  <a:schemeClr val="tx1">
                    <a:lumMod val="75000"/>
                    <a:lumOff val="25000"/>
                  </a:schemeClr>
                </a:solidFill>
              </a:rPr>
              <a:t> used as GCPs</a:t>
            </a:r>
          </a:p>
          <a:p>
            <a:pPr marL="1257300" lvl="2" indent="-342900">
              <a:buFont typeface="Arial" panose="020B0604020202020204" pitchFamily="34" charset="0"/>
              <a:buChar char="•"/>
              <a:defRPr/>
            </a:pPr>
            <a:r>
              <a:rPr lang="en-US" sz="2000" dirty="0" smtClean="0">
                <a:solidFill>
                  <a:schemeClr val="tx1">
                    <a:lumMod val="85000"/>
                    <a:lumOff val="15000"/>
                  </a:schemeClr>
                </a:solidFill>
              </a:rPr>
              <a:t>RTK</a:t>
            </a:r>
            <a:r>
              <a:rPr lang="en-US" sz="2000" dirty="0" smtClean="0">
                <a:solidFill>
                  <a:schemeClr val="tx1">
                    <a:lumMod val="75000"/>
                    <a:lumOff val="25000"/>
                  </a:schemeClr>
                </a:solidFill>
              </a:rPr>
              <a:t> </a:t>
            </a:r>
            <a:r>
              <a:rPr lang="en-US" sz="2000" dirty="0">
                <a:solidFill>
                  <a:schemeClr val="tx1">
                    <a:lumMod val="75000"/>
                    <a:lumOff val="25000"/>
                  </a:schemeClr>
                </a:solidFill>
              </a:rPr>
              <a:t>GNSS Base Data</a:t>
            </a:r>
          </a:p>
          <a:p>
            <a:pPr marL="1257300" lvl="2" indent="-342900">
              <a:buFont typeface="Arial" panose="020B0604020202020204" pitchFamily="34" charset="0"/>
              <a:buChar char="•"/>
              <a:defRPr/>
            </a:pPr>
            <a:endParaRPr lang="en-US" sz="2000" dirty="0">
              <a:solidFill>
                <a:schemeClr val="tx1">
                  <a:lumMod val="75000"/>
                  <a:lumOff val="25000"/>
                </a:schemeClr>
              </a:solidFill>
            </a:endParaRPr>
          </a:p>
          <a:p>
            <a:pPr marL="342900" indent="-342900">
              <a:buFont typeface="Arial" panose="020B0604020202020204" pitchFamily="34" charset="0"/>
              <a:buChar char="•"/>
              <a:defRPr/>
            </a:pPr>
            <a:r>
              <a:rPr lang="en-US" sz="2000" dirty="0">
                <a:solidFill>
                  <a:schemeClr val="tx1">
                    <a:lumMod val="75000"/>
                    <a:lumOff val="25000"/>
                  </a:schemeClr>
                </a:solidFill>
              </a:rPr>
              <a:t>Points Known to be obstructed by Water (Centerlines of Ditches, Toes of Ditches, etc.) excluded</a:t>
            </a:r>
          </a:p>
          <a:p>
            <a:pPr marL="1257300" lvl="2" indent="-342900">
              <a:buFont typeface="Arial" panose="020B0604020202020204" pitchFamily="34" charset="0"/>
              <a:buChar char="•"/>
              <a:defRPr/>
            </a:pP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t>Case B – Site map</a:t>
            </a:r>
          </a:p>
        </p:txBody>
      </p:sp>
      <p:sp>
        <p:nvSpPr>
          <p:cNvPr id="481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AEA03AF-D017-47B2-B4D6-E45A41CBC6D2}" type="slidenum">
              <a:rPr lang="en-US" altLang="en-US" sz="1400" smtClean="0">
                <a:solidFill>
                  <a:schemeClr val="tx1"/>
                </a:solidFill>
              </a:rPr>
              <a:pPr>
                <a:spcBef>
                  <a:spcPct val="0"/>
                </a:spcBef>
                <a:buFontTx/>
                <a:buNone/>
              </a:pPr>
              <a:t>13</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076325"/>
            <a:ext cx="7109310" cy="48672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t>CASE B - Results</a:t>
            </a:r>
          </a:p>
        </p:txBody>
      </p:sp>
      <p:sp>
        <p:nvSpPr>
          <p:cNvPr id="501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6F509EC-708D-4160-8EA5-093394D399A9}" type="slidenum">
              <a:rPr lang="en-US" altLang="en-US" sz="1400" smtClean="0">
                <a:solidFill>
                  <a:schemeClr val="tx1"/>
                </a:solidFill>
              </a:rPr>
              <a:pPr>
                <a:spcBef>
                  <a:spcPct val="0"/>
                </a:spcBef>
                <a:buFontTx/>
                <a:buNone/>
              </a:pPr>
              <a:t>14</a:t>
            </a:fld>
            <a:endParaRPr lang="en-US" altLang="en-US" sz="1400" smtClean="0">
              <a:solidFill>
                <a:schemeClr val="tx1"/>
              </a:solidFill>
            </a:endParaRPr>
          </a:p>
        </p:txBody>
      </p:sp>
      <p:sp>
        <p:nvSpPr>
          <p:cNvPr id="2" name="Footer Placeholder 1"/>
          <p:cNvSpPr>
            <a:spLocks noGrp="1"/>
          </p:cNvSpPr>
          <p:nvPr>
            <p:ph type="ftr" sz="quarter" idx="10"/>
          </p:nvPr>
        </p:nvSpPr>
        <p:spPr>
          <a:xfrm>
            <a:off x="303213" y="6477000"/>
            <a:ext cx="2898775" cy="217488"/>
          </a:xfrm>
        </p:spPr>
        <p:txBody>
          <a:bodyPr/>
          <a:lstStyle/>
          <a:p>
            <a:pPr>
              <a:defRPr/>
            </a:pPr>
            <a:r>
              <a:rPr lang="en-US" dirty="0"/>
              <a:t>As of </a:t>
            </a:r>
            <a:r>
              <a:rPr lang="en-US" dirty="0" smtClean="0"/>
              <a:t>31 July 2019</a:t>
            </a:r>
            <a:endParaRPr lang="en-US" dirty="0"/>
          </a:p>
        </p:txBody>
      </p:sp>
      <p:sp>
        <p:nvSpPr>
          <p:cNvPr id="5" name="TextBox 4"/>
          <p:cNvSpPr txBox="1"/>
          <p:nvPr/>
        </p:nvSpPr>
        <p:spPr>
          <a:xfrm>
            <a:off x="419100" y="1694824"/>
            <a:ext cx="8153400" cy="3477875"/>
          </a:xfrm>
          <a:prstGeom prst="rect">
            <a:avLst/>
          </a:prstGeom>
          <a:noFill/>
        </p:spPr>
        <p:txBody>
          <a:bodyPr wrap="square" numCol="2" rtlCol="0">
            <a:spAutoFit/>
          </a:bodyPr>
          <a:lstStyle/>
          <a:p>
            <a:r>
              <a:rPr lang="en-US" sz="2000" dirty="0" smtClean="0"/>
              <a:t>Sample Points:  294</a:t>
            </a:r>
          </a:p>
          <a:p>
            <a:endParaRPr lang="en-US" sz="2000" dirty="0"/>
          </a:p>
          <a:p>
            <a:r>
              <a:rPr lang="en-US" sz="2000" dirty="0" smtClean="0"/>
              <a:t>Residual Minimum: -0.936 </a:t>
            </a:r>
            <a:r>
              <a:rPr lang="en-US" sz="2000" dirty="0" err="1" smtClean="0"/>
              <a:t>sft</a:t>
            </a:r>
            <a:endParaRPr lang="en-US" sz="2000" dirty="0" smtClean="0"/>
          </a:p>
          <a:p>
            <a:endParaRPr lang="en-US" sz="2000" dirty="0"/>
          </a:p>
          <a:p>
            <a:r>
              <a:rPr lang="en-US" sz="2000" dirty="0" smtClean="0"/>
              <a:t>Residual Maximum: 0.471 </a:t>
            </a:r>
            <a:r>
              <a:rPr lang="en-US" sz="2000" dirty="0" err="1" smtClean="0"/>
              <a:t>sft</a:t>
            </a:r>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lvl="1"/>
            <a:r>
              <a:rPr lang="en-US" sz="2000" dirty="0" smtClean="0"/>
              <a:t>Peak-to-Peak: 1.407 </a:t>
            </a:r>
            <a:r>
              <a:rPr lang="en-US" sz="2000" dirty="0" err="1" smtClean="0"/>
              <a:t>sft</a:t>
            </a:r>
            <a:endParaRPr lang="en-US" sz="2000" dirty="0" smtClean="0"/>
          </a:p>
          <a:p>
            <a:pPr lvl="1"/>
            <a:endParaRPr lang="en-US" sz="2000" dirty="0"/>
          </a:p>
          <a:p>
            <a:pPr lvl="1"/>
            <a:r>
              <a:rPr lang="en-US" sz="2000" dirty="0" smtClean="0"/>
              <a:t>Standard Deviation: 0.398 </a:t>
            </a:r>
            <a:r>
              <a:rPr lang="en-US" sz="2000" dirty="0" err="1" smtClean="0"/>
              <a:t>sft</a:t>
            </a:r>
            <a:endParaRPr lang="en-US" sz="2000" dirty="0" smtClean="0"/>
          </a:p>
          <a:p>
            <a:pPr lvl="1"/>
            <a:endParaRPr lang="en-US" sz="2000" dirty="0"/>
          </a:p>
          <a:p>
            <a:pPr lvl="1"/>
            <a:r>
              <a:rPr lang="en-US" sz="2000" dirty="0" smtClean="0"/>
              <a:t>GCP Error: 0.19 </a:t>
            </a:r>
            <a:r>
              <a:rPr lang="en-US" sz="2000" dirty="0" err="1" smtClean="0"/>
              <a:t>sft</a:t>
            </a:r>
            <a:endParaRPr lang="en-US" sz="2000" dirty="0"/>
          </a:p>
        </p:txBody>
      </p:sp>
      <p:sp>
        <p:nvSpPr>
          <p:cNvPr id="8" name="TextBox 7"/>
          <p:cNvSpPr txBox="1"/>
          <p:nvPr/>
        </p:nvSpPr>
        <p:spPr>
          <a:xfrm>
            <a:off x="2022872" y="1077226"/>
            <a:ext cx="4945856" cy="400110"/>
          </a:xfrm>
          <a:prstGeom prst="rect">
            <a:avLst/>
          </a:prstGeom>
          <a:noFill/>
        </p:spPr>
        <p:txBody>
          <a:bodyPr wrap="square" rtlCol="0">
            <a:spAutoFit/>
          </a:bodyPr>
          <a:lstStyle/>
          <a:p>
            <a:pPr algn="ctr"/>
            <a:r>
              <a:rPr lang="en-US" sz="2000" dirty="0" smtClean="0">
                <a:solidFill>
                  <a:schemeClr val="tx1">
                    <a:lumMod val="75000"/>
                    <a:lumOff val="25000"/>
                  </a:schemeClr>
                </a:solidFill>
              </a:rPr>
              <a:t>Statistical Analysis of Residuals</a:t>
            </a:r>
            <a:endParaRPr lang="en-US" sz="2000" dirty="0">
              <a:solidFill>
                <a:schemeClr val="tx1">
                  <a:lumMod val="75000"/>
                  <a:lumOff val="25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663589265"/>
              </p:ext>
            </p:extLst>
          </p:nvPr>
        </p:nvGraphicFramePr>
        <p:xfrm>
          <a:off x="296728" y="3352800"/>
          <a:ext cx="6672000" cy="3232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74638"/>
            <a:ext cx="8382000" cy="801687"/>
          </a:xfrm>
        </p:spPr>
        <p:txBody>
          <a:bodyPr/>
          <a:lstStyle/>
          <a:p>
            <a:pPr eaLnBrk="1" hangingPunct="1">
              <a:defRPr/>
            </a:pPr>
            <a:r>
              <a:rPr lang="en-US" dirty="0" smtClean="0"/>
              <a:t>CASE B – Assessment of Results</a:t>
            </a:r>
            <a:endParaRPr lang="en-US" altLang="en-US" dirty="0" smtClean="0"/>
          </a:p>
        </p:txBody>
      </p:sp>
      <p:sp>
        <p:nvSpPr>
          <p:cNvPr id="440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695F8F7-631B-4602-8A1E-556790079D4F}" type="slidenum">
              <a:rPr lang="en-US" altLang="en-US" sz="1400" smtClean="0">
                <a:solidFill>
                  <a:schemeClr val="tx1"/>
                </a:solidFill>
              </a:rPr>
              <a:pPr>
                <a:spcBef>
                  <a:spcPct val="0"/>
                </a:spcBef>
                <a:buFontTx/>
                <a:buNone/>
              </a:pPr>
              <a:t>15</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4" name="TextBox 3"/>
          <p:cNvSpPr txBox="1"/>
          <p:nvPr/>
        </p:nvSpPr>
        <p:spPr>
          <a:xfrm>
            <a:off x="457200" y="1600200"/>
            <a:ext cx="830580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1">
                    <a:lumMod val="75000"/>
                    <a:lumOff val="25000"/>
                  </a:schemeClr>
                </a:solidFill>
              </a:rPr>
              <a:t>The dataset from this comparison contained two peaks, but was more centered on the zero point.</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This is believed to be caused by the fact that the sample data for comparison came from two independent surveys, which were tied to different primary benchmarks.</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Evaluation of the residual range indicated a survey with an </a:t>
            </a:r>
            <a:r>
              <a:rPr lang="en-US" sz="2000" dirty="0" err="1" smtClean="0">
                <a:solidFill>
                  <a:schemeClr val="tx1">
                    <a:lumMod val="75000"/>
                    <a:lumOff val="25000"/>
                  </a:schemeClr>
                </a:solidFill>
              </a:rPr>
              <a:t>marginaly</a:t>
            </a:r>
            <a:r>
              <a:rPr lang="en-US" sz="2000" dirty="0" smtClean="0">
                <a:solidFill>
                  <a:schemeClr val="tx1">
                    <a:lumMod val="75000"/>
                    <a:lumOff val="25000"/>
                  </a:schemeClr>
                </a:solidFill>
              </a:rPr>
              <a:t> acceptable standard deviation, but a peak-to-peak value that could give cause for rejection in civil design work.</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Overall, it is believed that this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survey did fulfill the intended purpose, as high-accuracy was not required for the activity being supported.</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227319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t>CASE C - PARAMETERS</a:t>
            </a:r>
          </a:p>
        </p:txBody>
      </p:sp>
      <p:sp>
        <p:nvSpPr>
          <p:cNvPr id="5222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4C92428-BD55-4FC6-BE52-B30A5D07FD8B}" type="slidenum">
              <a:rPr lang="en-US" altLang="en-US" sz="1400" smtClean="0">
                <a:solidFill>
                  <a:schemeClr val="tx1"/>
                </a:solidFill>
              </a:rPr>
              <a:pPr>
                <a:spcBef>
                  <a:spcPct val="0"/>
                </a:spcBef>
                <a:buFontTx/>
                <a:buNone/>
              </a:pPr>
              <a:t>16</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3" name="TextBox 2"/>
          <p:cNvSpPr txBox="1"/>
          <p:nvPr/>
        </p:nvSpPr>
        <p:spPr>
          <a:xfrm>
            <a:off x="304800" y="922338"/>
            <a:ext cx="8229600" cy="4401205"/>
          </a:xfrm>
          <a:prstGeom prst="rect">
            <a:avLst/>
          </a:prstGeom>
          <a:noFill/>
        </p:spPr>
        <p:txBody>
          <a:bodyPr>
            <a:spAutoFit/>
          </a:bodyPr>
          <a:lstStyle/>
          <a:p>
            <a:pPr>
              <a:defRPr/>
            </a:pPr>
            <a:r>
              <a:rPr lang="en-US" sz="2000" dirty="0">
                <a:solidFill>
                  <a:schemeClr val="tx1">
                    <a:lumMod val="75000"/>
                    <a:lumOff val="25000"/>
                  </a:schemeClr>
                </a:solidFill>
              </a:rPr>
              <a:t>Monitoring for Beneficial Use of Dredged Materials Marsh Restorations</a:t>
            </a:r>
          </a:p>
          <a:p>
            <a:pPr>
              <a:defRPr/>
            </a:pPr>
            <a:endParaRPr lang="en-US" sz="2000" dirty="0">
              <a:solidFill>
                <a:schemeClr val="tx1">
                  <a:lumMod val="75000"/>
                  <a:lumOff val="25000"/>
                </a:schemeClr>
              </a:solidFill>
            </a:endParaRPr>
          </a:p>
          <a:p>
            <a:pPr marL="342900" indent="-342900">
              <a:buFont typeface="Arial" panose="020B0604020202020204" pitchFamily="34" charset="0"/>
              <a:buChar char="•"/>
              <a:defRPr/>
            </a:pPr>
            <a:r>
              <a:rPr lang="en-US" sz="2000" dirty="0">
                <a:solidFill>
                  <a:schemeClr val="tx1">
                    <a:lumMod val="75000"/>
                    <a:lumOff val="25000"/>
                  </a:schemeClr>
                </a:solidFill>
              </a:rPr>
              <a:t>Performed at Bayou Savage Restoration Area</a:t>
            </a:r>
          </a:p>
          <a:p>
            <a:pPr marL="800100" lvl="1" indent="-342900">
              <a:buFont typeface="Arial" panose="020B0604020202020204" pitchFamily="34" charset="0"/>
              <a:buChar char="•"/>
              <a:defRPr/>
            </a:pPr>
            <a:r>
              <a:rPr lang="en-US" sz="2000" dirty="0" smtClean="0">
                <a:solidFill>
                  <a:schemeClr val="tx1">
                    <a:lumMod val="75000"/>
                    <a:lumOff val="25000"/>
                  </a:schemeClr>
                </a:solidFill>
              </a:rPr>
              <a:t>2018 GNSS </a:t>
            </a:r>
            <a:r>
              <a:rPr lang="en-US" sz="2000" dirty="0">
                <a:solidFill>
                  <a:schemeClr val="tx1">
                    <a:lumMod val="75000"/>
                    <a:lumOff val="25000"/>
                  </a:schemeClr>
                </a:solidFill>
              </a:rPr>
              <a:t>Initial Survey</a:t>
            </a:r>
          </a:p>
          <a:p>
            <a:pPr marL="800100" lvl="1" indent="-342900">
              <a:buFont typeface="Arial" panose="020B0604020202020204" pitchFamily="34" charset="0"/>
              <a:buChar char="•"/>
              <a:defRPr/>
            </a:pPr>
            <a:r>
              <a:rPr lang="en-US" sz="2000" dirty="0" smtClean="0">
                <a:solidFill>
                  <a:schemeClr val="tx1">
                    <a:lumMod val="75000"/>
                    <a:lumOff val="25000"/>
                  </a:schemeClr>
                </a:solidFill>
              </a:rPr>
              <a:t>2017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a:t>
            </a:r>
            <a:r>
              <a:rPr lang="en-US" sz="2000" dirty="0" err="1">
                <a:solidFill>
                  <a:schemeClr val="tx1">
                    <a:lumMod val="75000"/>
                    <a:lumOff val="25000"/>
                  </a:schemeClr>
                </a:solidFill>
              </a:rPr>
              <a:t>Photogrametric</a:t>
            </a:r>
            <a:r>
              <a:rPr lang="en-US" sz="2000" dirty="0">
                <a:solidFill>
                  <a:schemeClr val="tx1">
                    <a:lumMod val="75000"/>
                    <a:lumOff val="25000"/>
                  </a:schemeClr>
                </a:solidFill>
              </a:rPr>
              <a:t> Flight using </a:t>
            </a:r>
            <a:r>
              <a:rPr lang="en-US" sz="2000" dirty="0" err="1">
                <a:solidFill>
                  <a:schemeClr val="tx1">
                    <a:lumMod val="75000"/>
                    <a:lumOff val="25000"/>
                  </a:schemeClr>
                </a:solidFill>
              </a:rPr>
              <a:t>eBee</a:t>
            </a:r>
            <a:r>
              <a:rPr lang="en-US" sz="2000" dirty="0">
                <a:solidFill>
                  <a:schemeClr val="tx1">
                    <a:lumMod val="75000"/>
                    <a:lumOff val="25000"/>
                  </a:schemeClr>
                </a:solidFill>
              </a:rPr>
              <a:t> </a:t>
            </a:r>
            <a:r>
              <a:rPr lang="en-US" sz="2000" dirty="0" smtClean="0">
                <a:solidFill>
                  <a:schemeClr val="tx1">
                    <a:lumMod val="75000"/>
                    <a:lumOff val="25000"/>
                  </a:schemeClr>
                </a:solidFill>
              </a:rPr>
              <a:t>RTK</a:t>
            </a:r>
            <a:endParaRPr lang="en-US" sz="2000" dirty="0">
              <a:solidFill>
                <a:srgbClr val="FF0000"/>
              </a:solidFill>
            </a:endParaRPr>
          </a:p>
          <a:p>
            <a:pPr marL="1257300" lvl="2" indent="-342900">
              <a:buFont typeface="Arial" panose="020B0604020202020204" pitchFamily="34" charset="0"/>
              <a:buChar char="•"/>
              <a:defRPr/>
            </a:pPr>
            <a:r>
              <a:rPr lang="en-US" sz="2000" dirty="0" smtClean="0">
                <a:solidFill>
                  <a:schemeClr val="tx1">
                    <a:lumMod val="75000"/>
                    <a:lumOff val="25000"/>
                  </a:schemeClr>
                </a:solidFill>
              </a:rPr>
              <a:t>Canon Power Shot G9X Camera 1in./</a:t>
            </a:r>
            <a:r>
              <a:rPr lang="en-US" sz="2000" dirty="0" err="1" smtClean="0">
                <a:solidFill>
                  <a:schemeClr val="tx1">
                    <a:lumMod val="75000"/>
                    <a:lumOff val="25000"/>
                  </a:schemeClr>
                </a:solidFill>
              </a:rPr>
              <a:t>px</a:t>
            </a:r>
            <a:r>
              <a:rPr lang="en-US" sz="2000" dirty="0" smtClean="0">
                <a:solidFill>
                  <a:schemeClr val="tx1">
                    <a:lumMod val="75000"/>
                    <a:lumOff val="25000"/>
                  </a:schemeClr>
                </a:solidFill>
              </a:rPr>
              <a:t>. </a:t>
            </a:r>
            <a:r>
              <a:rPr lang="en-US" sz="2000" dirty="0" smtClean="0">
                <a:solidFill>
                  <a:schemeClr val="tx1">
                    <a:lumMod val="75000"/>
                    <a:lumOff val="25000"/>
                  </a:schemeClr>
                </a:solidFill>
              </a:rPr>
              <a:t>Resolution</a:t>
            </a:r>
          </a:p>
          <a:p>
            <a:pPr marL="1257300" lvl="2" indent="-342900">
              <a:buFont typeface="Arial" panose="020B0604020202020204" pitchFamily="34" charset="0"/>
              <a:buChar char="•"/>
              <a:defRPr/>
            </a:pPr>
            <a:r>
              <a:rPr lang="en-US" sz="2000" dirty="0" smtClean="0">
                <a:solidFill>
                  <a:schemeClr val="tx1">
                    <a:lumMod val="75000"/>
                    <a:lumOff val="25000"/>
                  </a:schemeClr>
                </a:solidFill>
              </a:rPr>
              <a:t>Survey Area Size – 129 Acres</a:t>
            </a:r>
            <a:endParaRPr lang="en-US" sz="2000" dirty="0">
              <a:solidFill>
                <a:schemeClr val="tx1">
                  <a:lumMod val="75000"/>
                  <a:lumOff val="25000"/>
                </a:schemeClr>
              </a:solidFill>
            </a:endParaRPr>
          </a:p>
          <a:p>
            <a:pPr marL="1257300" lvl="2" indent="-342900">
              <a:buFont typeface="Arial" panose="020B0604020202020204" pitchFamily="34" charset="0"/>
              <a:buChar char="•"/>
              <a:defRPr/>
            </a:pPr>
            <a:r>
              <a:rPr lang="en-US" sz="2000" dirty="0" smtClean="0">
                <a:solidFill>
                  <a:schemeClr val="tx1">
                    <a:lumMod val="75000"/>
                    <a:lumOff val="25000"/>
                  </a:schemeClr>
                </a:solidFill>
              </a:rPr>
              <a:t>4</a:t>
            </a:r>
            <a:r>
              <a:rPr lang="en-US" sz="2000" dirty="0" smtClean="0">
                <a:solidFill>
                  <a:srgbClr val="FF0000"/>
                </a:solidFill>
              </a:rPr>
              <a:t> </a:t>
            </a:r>
            <a:r>
              <a:rPr lang="en-US" sz="2000" dirty="0">
                <a:solidFill>
                  <a:schemeClr val="tx1">
                    <a:lumMod val="75000"/>
                    <a:lumOff val="25000"/>
                  </a:schemeClr>
                </a:solidFill>
              </a:rPr>
              <a:t>Ground Control Points Used</a:t>
            </a:r>
          </a:p>
          <a:p>
            <a:pPr marL="1257300" lvl="2" indent="-342900">
              <a:buFont typeface="Arial" panose="020B0604020202020204" pitchFamily="34" charset="0"/>
              <a:buChar char="•"/>
              <a:defRPr/>
            </a:pPr>
            <a:r>
              <a:rPr lang="en-US" sz="2000" dirty="0" smtClean="0">
                <a:solidFill>
                  <a:schemeClr val="tx1">
                    <a:lumMod val="75000"/>
                    <a:lumOff val="25000"/>
                  </a:schemeClr>
                </a:solidFill>
              </a:rPr>
              <a:t>RTK</a:t>
            </a:r>
            <a:r>
              <a:rPr lang="en-US" sz="2000" dirty="0" smtClean="0">
                <a:solidFill>
                  <a:srgbClr val="FF0000"/>
                </a:solidFill>
              </a:rPr>
              <a:t> </a:t>
            </a:r>
            <a:r>
              <a:rPr lang="en-US" sz="2000" dirty="0">
                <a:solidFill>
                  <a:schemeClr val="tx1">
                    <a:lumMod val="75000"/>
                    <a:lumOff val="25000"/>
                  </a:schemeClr>
                </a:solidFill>
              </a:rPr>
              <a:t>GNSS Base </a:t>
            </a:r>
            <a:r>
              <a:rPr lang="en-US" sz="2000" dirty="0" smtClean="0">
                <a:solidFill>
                  <a:schemeClr val="tx1">
                    <a:lumMod val="75000"/>
                    <a:lumOff val="25000"/>
                  </a:schemeClr>
                </a:solidFill>
              </a:rPr>
              <a:t>Data</a:t>
            </a:r>
          </a:p>
          <a:p>
            <a:pPr marL="1257300" lvl="2" indent="-342900">
              <a:buFont typeface="Arial" panose="020B0604020202020204" pitchFamily="34" charset="0"/>
              <a:buChar char="•"/>
              <a:defRPr/>
            </a:pPr>
            <a:endParaRPr lang="en-US" sz="2000" dirty="0">
              <a:solidFill>
                <a:schemeClr val="tx1">
                  <a:lumMod val="75000"/>
                  <a:lumOff val="25000"/>
                </a:schemeClr>
              </a:solidFill>
            </a:endParaRPr>
          </a:p>
          <a:p>
            <a:pPr marL="342900" indent="-342900">
              <a:buFont typeface="Arial" panose="020B0604020202020204" pitchFamily="34" charset="0"/>
              <a:buChar char="•"/>
              <a:defRPr/>
            </a:pPr>
            <a:r>
              <a:rPr lang="en-US" sz="2000" dirty="0" smtClean="0">
                <a:solidFill>
                  <a:schemeClr val="tx1">
                    <a:lumMod val="75000"/>
                    <a:lumOff val="25000"/>
                  </a:schemeClr>
                </a:solidFill>
              </a:rPr>
              <a:t>No points were excluded from analysis within the limits of the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data</a:t>
            </a:r>
            <a:endParaRPr lang="en-US" sz="2000" dirty="0">
              <a:solidFill>
                <a:schemeClr val="tx1">
                  <a:lumMod val="75000"/>
                  <a:lumOff val="25000"/>
                </a:schemeClr>
              </a:solidFill>
            </a:endParaRPr>
          </a:p>
          <a:p>
            <a:pPr marL="1257300" lvl="2" indent="-342900">
              <a:buFont typeface="Arial" panose="020B0604020202020204" pitchFamily="34" charset="0"/>
              <a:buChar char="•"/>
              <a:defRPr/>
            </a:pPr>
            <a:endParaRPr lang="en-US" sz="2000" dirty="0">
              <a:solidFill>
                <a:schemeClr val="tx1">
                  <a:lumMod val="75000"/>
                  <a:lumOff val="25000"/>
                </a:schemeClr>
              </a:solidFill>
            </a:endParaRPr>
          </a:p>
          <a:p>
            <a:pPr>
              <a:defRPr/>
            </a:pP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04800" y="274638"/>
            <a:ext cx="8382000" cy="801687"/>
          </a:xfrm>
        </p:spPr>
        <p:txBody>
          <a:bodyPr/>
          <a:lstStyle/>
          <a:p>
            <a:pPr eaLnBrk="1" hangingPunct="1">
              <a:defRPr/>
            </a:pPr>
            <a:r>
              <a:rPr lang="en-US" dirty="0" smtClean="0"/>
              <a:t>CASE C – Site Map</a:t>
            </a:r>
            <a:endParaRPr lang="en-US" altLang="en-US" dirty="0" smtClean="0"/>
          </a:p>
        </p:txBody>
      </p:sp>
      <p:sp>
        <p:nvSpPr>
          <p:cNvPr id="563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98A9EAC-23C2-420B-BDC6-8A5CCEEBDEEB}" type="slidenum">
              <a:rPr lang="en-US" altLang="en-US" sz="1400" smtClean="0">
                <a:solidFill>
                  <a:schemeClr val="tx1"/>
                </a:solidFill>
              </a:rPr>
              <a:pPr>
                <a:spcBef>
                  <a:spcPct val="0"/>
                </a:spcBef>
                <a:buFontTx/>
                <a:buNone/>
              </a:pPr>
              <a:t>17</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31 July 2019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14400"/>
            <a:ext cx="7239000" cy="494645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04800" y="274638"/>
            <a:ext cx="8382000" cy="801687"/>
          </a:xfrm>
        </p:spPr>
        <p:txBody>
          <a:bodyPr/>
          <a:lstStyle/>
          <a:p>
            <a:pPr eaLnBrk="1" hangingPunct="1">
              <a:defRPr/>
            </a:pPr>
            <a:r>
              <a:rPr lang="en-US" dirty="0" smtClean="0"/>
              <a:t>CASE C – Results</a:t>
            </a:r>
            <a:endParaRPr lang="en-US" altLang="en-US" dirty="0" smtClean="0"/>
          </a:p>
        </p:txBody>
      </p:sp>
      <p:sp>
        <p:nvSpPr>
          <p:cNvPr id="542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11E3955B-02C9-41A3-80B2-242D3B37C087}" type="slidenum">
              <a:rPr lang="en-US" altLang="en-US" sz="1400" smtClean="0">
                <a:solidFill>
                  <a:schemeClr val="tx1"/>
                </a:solidFill>
              </a:rPr>
              <a:pPr>
                <a:spcBef>
                  <a:spcPct val="0"/>
                </a:spcBef>
                <a:buFontTx/>
                <a:buNone/>
              </a:pPr>
              <a:t>18</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31 July 2019</a:t>
            </a:r>
          </a:p>
        </p:txBody>
      </p:sp>
      <p:sp>
        <p:nvSpPr>
          <p:cNvPr id="5" name="TextBox 4"/>
          <p:cNvSpPr txBox="1"/>
          <p:nvPr/>
        </p:nvSpPr>
        <p:spPr>
          <a:xfrm>
            <a:off x="543128" y="1791662"/>
            <a:ext cx="8153400" cy="3477875"/>
          </a:xfrm>
          <a:prstGeom prst="rect">
            <a:avLst/>
          </a:prstGeom>
          <a:noFill/>
        </p:spPr>
        <p:txBody>
          <a:bodyPr wrap="square" numCol="2" rtlCol="0">
            <a:spAutoFit/>
          </a:bodyPr>
          <a:lstStyle/>
          <a:p>
            <a:pPr algn="just"/>
            <a:r>
              <a:rPr lang="en-US" sz="2000" dirty="0" smtClean="0"/>
              <a:t>Sample Points:  1956</a:t>
            </a:r>
          </a:p>
          <a:p>
            <a:pPr algn="just"/>
            <a:endParaRPr lang="en-US" sz="2000" dirty="0"/>
          </a:p>
          <a:p>
            <a:pPr algn="just"/>
            <a:r>
              <a:rPr lang="en-US" sz="2000" dirty="0" smtClean="0"/>
              <a:t>Residual Minimum : -2.056 </a:t>
            </a:r>
            <a:r>
              <a:rPr lang="en-US" sz="2000" dirty="0" err="1" smtClean="0"/>
              <a:t>sft</a:t>
            </a:r>
            <a:endParaRPr lang="en-US" sz="2000" dirty="0" smtClean="0"/>
          </a:p>
          <a:p>
            <a:pPr algn="just"/>
            <a:endParaRPr lang="en-US" sz="2000" dirty="0"/>
          </a:p>
          <a:p>
            <a:pPr algn="just"/>
            <a:r>
              <a:rPr lang="en-US" sz="2000" dirty="0" smtClean="0"/>
              <a:t>Residual Maximum : 0.850 </a:t>
            </a:r>
            <a:r>
              <a:rPr lang="en-US" sz="2000" dirty="0" err="1" smtClean="0"/>
              <a:t>sft</a:t>
            </a:r>
            <a:endParaRPr lang="en-US" sz="20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lvl="1" algn="just"/>
            <a:r>
              <a:rPr lang="en-US" sz="2000" dirty="0" smtClean="0"/>
              <a:t>Peak-to-Peak: 2.906 </a:t>
            </a:r>
            <a:r>
              <a:rPr lang="en-US" sz="2000" dirty="0" err="1" smtClean="0"/>
              <a:t>sft</a:t>
            </a:r>
            <a:endParaRPr lang="en-US" sz="2000" dirty="0" smtClean="0"/>
          </a:p>
          <a:p>
            <a:pPr lvl="1" algn="just"/>
            <a:endParaRPr lang="en-US" sz="2000" dirty="0"/>
          </a:p>
          <a:p>
            <a:pPr lvl="1" algn="just"/>
            <a:r>
              <a:rPr lang="en-US" sz="2000" dirty="0" smtClean="0"/>
              <a:t>Standard Deviation: 0.703 </a:t>
            </a:r>
            <a:r>
              <a:rPr lang="en-US" sz="2000" dirty="0" err="1" smtClean="0"/>
              <a:t>sft</a:t>
            </a:r>
            <a:endParaRPr lang="en-US" sz="2000" dirty="0" smtClean="0"/>
          </a:p>
          <a:p>
            <a:pPr lvl="1" algn="just"/>
            <a:endParaRPr lang="en-US" sz="2000" dirty="0"/>
          </a:p>
          <a:p>
            <a:pPr lvl="1" algn="just"/>
            <a:r>
              <a:rPr lang="en-US" sz="2000" dirty="0" smtClean="0"/>
              <a:t>GCP Error: 0.01 </a:t>
            </a:r>
            <a:r>
              <a:rPr lang="en-US" sz="2000" dirty="0" err="1" smtClean="0"/>
              <a:t>sft</a:t>
            </a:r>
            <a:endParaRPr lang="en-US" sz="2000" dirty="0"/>
          </a:p>
        </p:txBody>
      </p:sp>
      <p:sp>
        <p:nvSpPr>
          <p:cNvPr id="7" name="TextBox 6"/>
          <p:cNvSpPr txBox="1"/>
          <p:nvPr/>
        </p:nvSpPr>
        <p:spPr>
          <a:xfrm>
            <a:off x="2022872" y="1161905"/>
            <a:ext cx="4945856" cy="400110"/>
          </a:xfrm>
          <a:prstGeom prst="rect">
            <a:avLst/>
          </a:prstGeom>
          <a:noFill/>
        </p:spPr>
        <p:txBody>
          <a:bodyPr wrap="square" rtlCol="0">
            <a:spAutoFit/>
          </a:bodyPr>
          <a:lstStyle/>
          <a:p>
            <a:pPr algn="ctr"/>
            <a:r>
              <a:rPr lang="en-US" sz="2000" dirty="0" smtClean="0">
                <a:solidFill>
                  <a:schemeClr val="tx1">
                    <a:lumMod val="75000"/>
                    <a:lumOff val="25000"/>
                  </a:schemeClr>
                </a:solidFill>
              </a:rPr>
              <a:t>Statistical Analysis of Residuals</a:t>
            </a:r>
            <a:endParaRPr lang="en-US" sz="2000" dirty="0">
              <a:solidFill>
                <a:schemeClr val="tx1">
                  <a:lumMod val="75000"/>
                  <a:lumOff val="2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2782105293"/>
              </p:ext>
            </p:extLst>
          </p:nvPr>
        </p:nvGraphicFramePr>
        <p:xfrm>
          <a:off x="304800" y="3429000"/>
          <a:ext cx="6248400" cy="31503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74638"/>
            <a:ext cx="8382000" cy="801687"/>
          </a:xfrm>
        </p:spPr>
        <p:txBody>
          <a:bodyPr/>
          <a:lstStyle/>
          <a:p>
            <a:pPr eaLnBrk="1" hangingPunct="1">
              <a:defRPr/>
            </a:pPr>
            <a:r>
              <a:rPr lang="en-US" dirty="0" smtClean="0"/>
              <a:t>CASE </a:t>
            </a:r>
            <a:r>
              <a:rPr lang="en-US" dirty="0"/>
              <a:t>C</a:t>
            </a:r>
            <a:r>
              <a:rPr lang="en-US" dirty="0" smtClean="0"/>
              <a:t> – Assessment of Results</a:t>
            </a:r>
            <a:endParaRPr lang="en-US" altLang="en-US" dirty="0" smtClean="0"/>
          </a:p>
        </p:txBody>
      </p:sp>
      <p:sp>
        <p:nvSpPr>
          <p:cNvPr id="440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695F8F7-631B-4602-8A1E-556790079D4F}" type="slidenum">
              <a:rPr lang="en-US" altLang="en-US" sz="1400" smtClean="0">
                <a:solidFill>
                  <a:schemeClr val="tx1"/>
                </a:solidFill>
              </a:rPr>
              <a:pPr>
                <a:spcBef>
                  <a:spcPct val="0"/>
                </a:spcBef>
                <a:buFontTx/>
                <a:buNone/>
              </a:pPr>
              <a:t>19</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4" name="TextBox 3"/>
          <p:cNvSpPr txBox="1"/>
          <p:nvPr/>
        </p:nvSpPr>
        <p:spPr>
          <a:xfrm>
            <a:off x="457200" y="1600200"/>
            <a:ext cx="830580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1">
                    <a:lumMod val="75000"/>
                    <a:lumOff val="25000"/>
                  </a:schemeClr>
                </a:solidFill>
              </a:rPr>
              <a:t>The dataset from this comparison was normally distributed, but sked more toward the negative tail.</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This is believed to be caused by the fact there was a 1-year separation in datasets, with the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flight being the older dataset. This is also coupled with the BUDMAT projects have a very high rate of settlement expected as a result of the sand-pumping.</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Evaluation of the residual range indicated a survey with an marginal standard deviation and peak-to-peak value, although this can be expected in an area with an unstable soil foundation.</a:t>
            </a:r>
          </a:p>
          <a:p>
            <a:pPr marL="342900" indent="-342900">
              <a:buFont typeface="Arial" panose="020B0604020202020204" pitchFamily="34" charset="0"/>
              <a:buChar char="•"/>
            </a:pP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Had the surveys been conducted at lesser interval, a better comparative analysis could be expected.</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21694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solidFill>
                  <a:schemeClr val="tx1">
                    <a:lumMod val="85000"/>
                    <a:lumOff val="15000"/>
                  </a:schemeClr>
                </a:solidFill>
              </a:rPr>
              <a:t>Author’s Background</a:t>
            </a: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D1B1741-3766-4146-8FB2-E7D1545D19AD}" type="slidenum">
              <a:rPr lang="en-US" altLang="en-US" sz="1400" smtClean="0">
                <a:solidFill>
                  <a:schemeClr val="tx1"/>
                </a:solidFill>
              </a:rPr>
              <a:pPr>
                <a:spcBef>
                  <a:spcPct val="0"/>
                </a:spcBef>
                <a:buFontTx/>
                <a:buNone/>
              </a:pPr>
              <a:t>2</a:t>
            </a:fld>
            <a:endParaRPr lang="en-US" altLang="en-US" sz="1400" smtClean="0">
              <a:solidFill>
                <a:schemeClr val="tx1"/>
              </a:solidFill>
            </a:endParaRPr>
          </a:p>
        </p:txBody>
      </p:sp>
      <p:sp>
        <p:nvSpPr>
          <p:cNvPr id="26628" name="Rectangle 3"/>
          <p:cNvSpPr>
            <a:spLocks noGrp="1" noChangeArrowheads="1"/>
          </p:cNvSpPr>
          <p:nvPr>
            <p:ph idx="4294967295"/>
          </p:nvPr>
        </p:nvSpPr>
        <p:spPr>
          <a:xfrm>
            <a:off x="533400" y="1152525"/>
            <a:ext cx="7924800" cy="4638675"/>
          </a:xfrm>
        </p:spPr>
        <p:txBody>
          <a:bodyPr/>
          <a:lstStyle/>
          <a:p>
            <a:pPr eaLnBrk="1" hangingPunct="1">
              <a:defRPr/>
            </a:pPr>
            <a:r>
              <a:rPr lang="en-US" altLang="en-US" b="1" dirty="0" smtClean="0">
                <a:ea typeface="ＭＳ Ｐゴシック" panose="020B0600070205080204" pitchFamily="34" charset="-128"/>
              </a:rPr>
              <a:t>Mr. Cody Parks</a:t>
            </a:r>
          </a:p>
          <a:p>
            <a:pPr marL="571500" indent="-571500" eaLnBrk="1" hangingPunct="1">
              <a:buFont typeface="Arial" panose="020B0604020202020204" pitchFamily="34" charset="0"/>
              <a:buChar char="•"/>
              <a:defRPr/>
            </a:pPr>
            <a:r>
              <a:rPr lang="en-US" altLang="en-US" sz="2000" dirty="0" smtClean="0">
                <a:ea typeface="ＭＳ Ｐゴシック" panose="020B0600070205080204" pitchFamily="34" charset="-128"/>
              </a:rPr>
              <a:t>Lead Survey Technician, Survey Section, USACE New Orleans District (MVN), January 2019 - Present</a:t>
            </a:r>
          </a:p>
          <a:p>
            <a:pPr marL="571500" indent="-571500" eaLnBrk="1" hangingPunct="1">
              <a:buFont typeface="Arial" panose="020B0604020202020204" pitchFamily="34" charset="0"/>
              <a:buChar char="•"/>
              <a:defRPr/>
            </a:pPr>
            <a:r>
              <a:rPr lang="en-US" altLang="en-US" sz="2000" dirty="0" smtClean="0">
                <a:ea typeface="ＭＳ Ｐゴシック" panose="020B0600070205080204" pitchFamily="34" charset="-128"/>
              </a:rPr>
              <a:t>USACE-MVN </a:t>
            </a:r>
            <a:r>
              <a:rPr lang="en-US" altLang="en-US" sz="2000" dirty="0" err="1">
                <a:ea typeface="ＭＳ Ｐゴシック" panose="020B0600070205080204" pitchFamily="34" charset="-128"/>
              </a:rPr>
              <a:t>s</a:t>
            </a:r>
            <a:r>
              <a:rPr lang="en-US" altLang="en-US" sz="2000" dirty="0" err="1" smtClean="0">
                <a:ea typeface="ＭＳ Ｐゴシック" panose="020B0600070205080204" pitchFamily="34" charset="-128"/>
              </a:rPr>
              <a:t>UAS</a:t>
            </a:r>
            <a:r>
              <a:rPr lang="en-US" altLang="en-US" sz="2000" dirty="0" smtClean="0">
                <a:ea typeface="ＭＳ Ｐゴシック" panose="020B0600070205080204" pitchFamily="34" charset="-128"/>
              </a:rPr>
              <a:t> Pilot in Command</a:t>
            </a:r>
          </a:p>
          <a:p>
            <a:pPr marL="571500" indent="-571500" eaLnBrk="1" hangingPunct="1">
              <a:buFont typeface="Arial" panose="020B0604020202020204" pitchFamily="34" charset="0"/>
              <a:buChar char="•"/>
              <a:defRPr/>
            </a:pPr>
            <a:r>
              <a:rPr lang="en-US" altLang="en-US" sz="2000" dirty="0" smtClean="0">
                <a:ea typeface="ＭＳ Ｐゴシック" panose="020B0600070205080204" pitchFamily="34" charset="-128"/>
              </a:rPr>
              <a:t>Lead Technician, USACE-MVN Architect-Engineer Survey Services Inspections and Estimations Unit</a:t>
            </a:r>
          </a:p>
          <a:p>
            <a:pPr marL="571500" indent="-571500" eaLnBrk="1" hangingPunct="1">
              <a:buFont typeface="Arial" panose="020B0604020202020204" pitchFamily="34" charset="0"/>
              <a:buChar char="•"/>
              <a:defRPr/>
            </a:pPr>
            <a:r>
              <a:rPr lang="en-US" altLang="en-US" sz="2000" dirty="0" smtClean="0">
                <a:ea typeface="ＭＳ Ｐゴシック" panose="020B0600070205080204" pitchFamily="34" charset="-128"/>
              </a:rPr>
              <a:t>Party </a:t>
            </a:r>
            <a:r>
              <a:rPr lang="en-US" altLang="en-US" sz="2000" dirty="0">
                <a:ea typeface="ＭＳ Ｐゴシック" panose="020B0600070205080204" pitchFamily="34" charset="-128"/>
              </a:rPr>
              <a:t>Chief at </a:t>
            </a:r>
            <a:r>
              <a:rPr lang="en-US" altLang="en-US" sz="2000" dirty="0" err="1">
                <a:ea typeface="ＭＳ Ｐゴシック" panose="020B0600070205080204" pitchFamily="34" charset="-128"/>
              </a:rPr>
              <a:t>Riverlands</a:t>
            </a:r>
            <a:r>
              <a:rPr lang="en-US" altLang="en-US" sz="2000" dirty="0">
                <a:ea typeface="ＭＳ Ｐゴシック" panose="020B0600070205080204" pitchFamily="34" charset="-128"/>
              </a:rPr>
              <a:t> Surveying Company, LLC</a:t>
            </a:r>
          </a:p>
          <a:p>
            <a:pPr marL="571500" indent="-571500" eaLnBrk="1" hangingPunct="1">
              <a:buFont typeface="Arial" panose="020B0604020202020204" pitchFamily="34" charset="0"/>
              <a:buChar char="•"/>
              <a:defRPr/>
            </a:pPr>
            <a:r>
              <a:rPr lang="en-US" altLang="en-US" sz="2000" dirty="0">
                <a:ea typeface="ＭＳ Ｐゴシック" panose="020B0600070205080204" pitchFamily="34" charset="-128"/>
              </a:rPr>
              <a:t>Research Assistant at Nicholls State University</a:t>
            </a:r>
          </a:p>
          <a:p>
            <a:pPr marL="571500" indent="-571500" eaLnBrk="1" hangingPunct="1">
              <a:buFont typeface="Arial" panose="020B0604020202020204" pitchFamily="34" charset="0"/>
              <a:buChar char="•"/>
              <a:defRPr/>
            </a:pPr>
            <a:r>
              <a:rPr lang="en-US" altLang="en-US" sz="2000" dirty="0" smtClean="0">
                <a:ea typeface="ＭＳ Ｐゴシック" panose="020B0600070205080204" pitchFamily="34" charset="-128"/>
              </a:rPr>
              <a:t>Cum Laude Graduate of Nicholls State University </a:t>
            </a:r>
            <a:r>
              <a:rPr lang="en-US" altLang="en-US" sz="2000" dirty="0" err="1" smtClean="0">
                <a:ea typeface="ＭＳ Ｐゴシック" panose="020B0600070205080204" pitchFamily="34" charset="-128"/>
              </a:rPr>
              <a:t>Geomatics</a:t>
            </a:r>
            <a:r>
              <a:rPr lang="en-US" altLang="en-US" sz="2000" dirty="0" smtClean="0">
                <a:ea typeface="ＭＳ Ｐゴシック" panose="020B0600070205080204" pitchFamily="34" charset="-128"/>
              </a:rPr>
              <a:t> Program, 2013</a:t>
            </a:r>
          </a:p>
          <a:p>
            <a:pPr marL="571500" indent="-571500" eaLnBrk="1" hangingPunct="1">
              <a:buFont typeface="Arial" panose="020B0604020202020204" pitchFamily="34" charset="0"/>
              <a:buChar char="•"/>
              <a:defRPr/>
            </a:pPr>
            <a:r>
              <a:rPr lang="en-US" altLang="en-US" sz="2000" dirty="0">
                <a:ea typeface="ＭＳ Ｐゴシック" panose="020B0600070205080204" pitchFamily="34" charset="-128"/>
              </a:rPr>
              <a:t>Private Pilot Certificate and Part 107 Certificate</a:t>
            </a: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04800" y="274638"/>
            <a:ext cx="8382000" cy="801687"/>
          </a:xfrm>
        </p:spPr>
        <p:txBody>
          <a:bodyPr/>
          <a:lstStyle/>
          <a:p>
            <a:pPr eaLnBrk="1" hangingPunct="1">
              <a:defRPr/>
            </a:pPr>
            <a:r>
              <a:rPr lang="en-US" dirty="0"/>
              <a:t>Conclusions and findings</a:t>
            </a:r>
            <a:endParaRPr lang="en-US" altLang="en-US" dirty="0" smtClean="0"/>
          </a:p>
        </p:txBody>
      </p:sp>
      <p:sp>
        <p:nvSpPr>
          <p:cNvPr id="645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1871C45-0E39-4155-A29C-30AE22870E74}" type="slidenum">
              <a:rPr lang="en-US" altLang="en-US" sz="1400" smtClean="0">
                <a:solidFill>
                  <a:schemeClr val="tx1"/>
                </a:solidFill>
              </a:rPr>
              <a:pPr>
                <a:spcBef>
                  <a:spcPct val="0"/>
                </a:spcBef>
                <a:buFontTx/>
                <a:buNone/>
              </a:pPr>
              <a:t>20</a:t>
            </a:fld>
            <a:endParaRPr lang="en-US" altLang="en-US" sz="1400" smtClean="0">
              <a:solidFill>
                <a:schemeClr val="tx1"/>
              </a:solidFill>
            </a:endParaRPr>
          </a:p>
        </p:txBody>
      </p:sp>
      <p:sp>
        <p:nvSpPr>
          <p:cNvPr id="64516" name="Rectangle 3"/>
          <p:cNvSpPr>
            <a:spLocks noGrp="1" noChangeArrowheads="1"/>
          </p:cNvSpPr>
          <p:nvPr>
            <p:ph idx="4294967295"/>
          </p:nvPr>
        </p:nvSpPr>
        <p:spPr>
          <a:xfrm>
            <a:off x="495300" y="1076325"/>
            <a:ext cx="8001000" cy="4830763"/>
          </a:xfrm>
        </p:spPr>
        <p:txBody>
          <a:bodyPr/>
          <a:lstStyle/>
          <a:p>
            <a:pPr>
              <a:buFont typeface="Arial" panose="020B0604020202020204" pitchFamily="34" charset="0"/>
              <a:buChar char="•"/>
            </a:pPr>
            <a:r>
              <a:rPr lang="en-US" altLang="en-US" dirty="0" smtClean="0">
                <a:ea typeface="ＭＳ Ｐゴシック" panose="020B0600070205080204" pitchFamily="34" charset="-128"/>
              </a:rPr>
              <a:t>The study shows that </a:t>
            </a:r>
            <a:r>
              <a:rPr lang="en-US" altLang="en-US" dirty="0" err="1" smtClean="0">
                <a:ea typeface="ＭＳ Ｐゴシック" panose="020B0600070205080204" pitchFamily="34" charset="-128"/>
              </a:rPr>
              <a:t>sUAS</a:t>
            </a:r>
            <a:r>
              <a:rPr lang="en-US" altLang="en-US" dirty="0" smtClean="0">
                <a:ea typeface="ＭＳ Ｐゴシック" panose="020B0600070205080204" pitchFamily="34" charset="-128"/>
              </a:rPr>
              <a:t> can offer significant cost and time savings to USACE for many types of survey applications not limited to aerial imagery and reconnaissance.	</a:t>
            </a:r>
          </a:p>
          <a:p>
            <a:pPr>
              <a:buFont typeface="Arial" panose="020B0604020202020204" pitchFamily="34" charset="0"/>
              <a:buChar char="•"/>
            </a:pPr>
            <a:endParaRPr lang="en-US" altLang="en-US" dirty="0" smtClean="0">
              <a:ea typeface="ＭＳ Ｐゴシック" panose="020B0600070205080204" pitchFamily="34" charset="-128"/>
            </a:endParaRPr>
          </a:p>
          <a:p>
            <a:pPr>
              <a:buFont typeface="Arial" panose="020B0604020202020204" pitchFamily="34" charset="0"/>
              <a:buChar char="•"/>
            </a:pPr>
            <a:r>
              <a:rPr lang="en-US" altLang="en-US" dirty="0" smtClean="0">
                <a:ea typeface="ＭＳ Ｐゴシック" panose="020B0600070205080204" pitchFamily="34" charset="-128"/>
              </a:rPr>
              <a:t>Based on the wide ranging residuals noted in the comparisons of historical datasets, it is evident that USACE-MVN’s practices involving the number of deployed GCPS during </a:t>
            </a:r>
            <a:r>
              <a:rPr lang="en-US" altLang="en-US" dirty="0" err="1" smtClean="0">
                <a:ea typeface="ＭＳ Ｐゴシック" panose="020B0600070205080204" pitchFamily="34" charset="-128"/>
              </a:rPr>
              <a:t>sUAS</a:t>
            </a:r>
            <a:r>
              <a:rPr lang="en-US" altLang="en-US" dirty="0" smtClean="0">
                <a:ea typeface="ＭＳ Ｐゴシック" panose="020B0600070205080204" pitchFamily="34" charset="-128"/>
              </a:rPr>
              <a:t> flights should be re-evaluated. Future </a:t>
            </a:r>
            <a:r>
              <a:rPr lang="en-US" altLang="en-US" dirty="0" err="1" smtClean="0">
                <a:ea typeface="ＭＳ Ｐゴシック" panose="020B0600070205080204" pitchFamily="34" charset="-128"/>
              </a:rPr>
              <a:t>sUAS</a:t>
            </a:r>
            <a:r>
              <a:rPr lang="en-US" altLang="en-US" dirty="0" smtClean="0">
                <a:ea typeface="ＭＳ Ｐゴシック" panose="020B0600070205080204" pitchFamily="34" charset="-128"/>
              </a:rPr>
              <a:t> surveys should also consider inclusion of semi-random ground sampling for further comparative analysis.</a:t>
            </a:r>
          </a:p>
        </p:txBody>
      </p:sp>
      <p:sp>
        <p:nvSpPr>
          <p:cNvPr id="2" name="Footer Placeholder 1"/>
          <p:cNvSpPr>
            <a:spLocks noGrp="1"/>
          </p:cNvSpPr>
          <p:nvPr>
            <p:ph type="ftr" sz="quarter" idx="10"/>
          </p:nvPr>
        </p:nvSpPr>
        <p:spPr/>
        <p:txBody>
          <a:bodyPr/>
          <a:lstStyle/>
          <a:p>
            <a:pPr>
              <a:defRPr/>
            </a:pPr>
            <a:r>
              <a:rPr lang="en-US" dirty="0"/>
              <a:t>As of 31 July 2019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04800" y="274638"/>
            <a:ext cx="8382000" cy="801687"/>
          </a:xfrm>
        </p:spPr>
        <p:txBody>
          <a:bodyPr/>
          <a:lstStyle/>
          <a:p>
            <a:pPr eaLnBrk="1" hangingPunct="1">
              <a:defRPr/>
            </a:pPr>
            <a:r>
              <a:rPr lang="en-US" dirty="0"/>
              <a:t>Conclusions and findings</a:t>
            </a:r>
            <a:endParaRPr lang="en-US" altLang="en-US" dirty="0" smtClean="0"/>
          </a:p>
        </p:txBody>
      </p:sp>
      <p:sp>
        <p:nvSpPr>
          <p:cNvPr id="665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B4678428-2EE0-4BFA-B0E5-2F90BC668444}" type="slidenum">
              <a:rPr lang="en-US" altLang="en-US" sz="1400" smtClean="0">
                <a:solidFill>
                  <a:schemeClr val="tx1"/>
                </a:solidFill>
              </a:rPr>
              <a:pPr>
                <a:spcBef>
                  <a:spcPct val="0"/>
                </a:spcBef>
                <a:buFontTx/>
                <a:buNone/>
              </a:pPr>
              <a:t>21</a:t>
            </a:fld>
            <a:endParaRPr lang="en-US" altLang="en-US" sz="1400" smtClean="0">
              <a:solidFill>
                <a:schemeClr val="tx1"/>
              </a:solidFill>
            </a:endParaRPr>
          </a:p>
        </p:txBody>
      </p:sp>
      <p:sp>
        <p:nvSpPr>
          <p:cNvPr id="66564" name="Rectangle 3"/>
          <p:cNvSpPr>
            <a:spLocks noGrp="1" noChangeArrowheads="1"/>
          </p:cNvSpPr>
          <p:nvPr>
            <p:ph idx="4294967295"/>
          </p:nvPr>
        </p:nvSpPr>
        <p:spPr>
          <a:xfrm>
            <a:off x="571500" y="1295400"/>
            <a:ext cx="8001000" cy="4830763"/>
          </a:xfrm>
        </p:spPr>
        <p:txBody>
          <a:bodyPr/>
          <a:lstStyle/>
          <a:p>
            <a:pPr>
              <a:spcAft>
                <a:spcPts val="1200"/>
              </a:spcAft>
              <a:buFont typeface="Arial" panose="020B0604020202020204" pitchFamily="34" charset="0"/>
              <a:buChar char="•"/>
            </a:pPr>
            <a:r>
              <a:rPr lang="en-US" altLang="en-US" sz="2200" dirty="0" smtClean="0">
                <a:ea typeface="ＭＳ Ｐゴシック" panose="020B0600070205080204" pitchFamily="34" charset="-128"/>
              </a:rPr>
              <a:t>While photogrammetric </a:t>
            </a:r>
            <a:r>
              <a:rPr lang="en-US" altLang="en-US" sz="2200" dirty="0" err="1" smtClean="0">
                <a:ea typeface="ＭＳ Ｐゴシック" panose="020B0600070205080204" pitchFamily="34" charset="-128"/>
              </a:rPr>
              <a:t>sUAS</a:t>
            </a:r>
            <a:r>
              <a:rPr lang="en-US" altLang="en-US" sz="2200" dirty="0" smtClean="0">
                <a:ea typeface="ＭＳ Ｐゴシック" panose="020B0600070205080204" pitchFamily="34" charset="-128"/>
              </a:rPr>
              <a:t> does not perform well along riparian transitions and cannot show the bottoms of inundated ditches, the footprint of required topographic surveys can be significantly reduced using a hybrid survey approach.</a:t>
            </a:r>
          </a:p>
          <a:p>
            <a:pPr>
              <a:spcAft>
                <a:spcPts val="1200"/>
              </a:spcAft>
              <a:buFont typeface="Arial" panose="020B0604020202020204" pitchFamily="34" charset="0"/>
              <a:buChar char="•"/>
            </a:pPr>
            <a:endParaRPr lang="en-US" altLang="en-US" sz="2200" dirty="0" smtClean="0">
              <a:ea typeface="ＭＳ Ｐゴシック" panose="020B0600070205080204" pitchFamily="34" charset="-128"/>
            </a:endParaRPr>
          </a:p>
          <a:p>
            <a:pPr>
              <a:spcAft>
                <a:spcPts val="1200"/>
              </a:spcAft>
              <a:buFont typeface="Arial" panose="020B0604020202020204" pitchFamily="34" charset="0"/>
              <a:buChar char="•"/>
            </a:pPr>
            <a:r>
              <a:rPr lang="en-US" altLang="en-US" sz="2200" dirty="0" smtClean="0">
                <a:ea typeface="ＭＳ Ｐゴシック" panose="020B0600070205080204" pitchFamily="34" charset="-128"/>
              </a:rPr>
              <a:t>Even when safety of personnel precludes the deployment of GCPs, </a:t>
            </a:r>
            <a:r>
              <a:rPr lang="en-US" altLang="en-US" sz="2200" dirty="0" err="1" smtClean="0">
                <a:ea typeface="ＭＳ Ｐゴシック" panose="020B0600070205080204" pitchFamily="34" charset="-128"/>
              </a:rPr>
              <a:t>sUAS</a:t>
            </a:r>
            <a:r>
              <a:rPr lang="en-US" altLang="en-US" sz="2200" dirty="0" smtClean="0">
                <a:ea typeface="ＭＳ Ｐゴシック" panose="020B0600070205080204" pitchFamily="34" charset="-128"/>
              </a:rPr>
              <a:t> can be used to obtain point clouds with a high relative accuracy for interim use until proper ground-registration can be performed using observed hard features.</a:t>
            </a:r>
          </a:p>
        </p:txBody>
      </p:sp>
      <p:sp>
        <p:nvSpPr>
          <p:cNvPr id="2" name="Footer Placeholder 1"/>
          <p:cNvSpPr>
            <a:spLocks noGrp="1"/>
          </p:cNvSpPr>
          <p:nvPr>
            <p:ph type="ftr" sz="quarter" idx="10"/>
          </p:nvPr>
        </p:nvSpPr>
        <p:spPr/>
        <p:txBody>
          <a:bodyPr/>
          <a:lstStyle/>
          <a:p>
            <a:pPr>
              <a:defRPr/>
            </a:pPr>
            <a:r>
              <a:rPr lang="en-US" dirty="0"/>
              <a:t>As of 31 July 2019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4800" y="274638"/>
            <a:ext cx="8382000" cy="801687"/>
          </a:xfrm>
        </p:spPr>
        <p:txBody>
          <a:bodyPr/>
          <a:lstStyle/>
          <a:p>
            <a:pPr eaLnBrk="1" hangingPunct="1">
              <a:defRPr/>
            </a:pPr>
            <a:r>
              <a:rPr lang="en-US" sz="4000" dirty="0"/>
              <a:t>Acknowledgements</a:t>
            </a:r>
            <a:endParaRPr lang="en-US" altLang="en-US" sz="4000" dirty="0" smtClean="0"/>
          </a:p>
        </p:txBody>
      </p:sp>
      <p:sp>
        <p:nvSpPr>
          <p:cNvPr id="686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15163AF4-43DF-43CD-987F-3EF83AD5806C}" type="slidenum">
              <a:rPr lang="en-US" altLang="en-US" sz="1400" smtClean="0">
                <a:solidFill>
                  <a:schemeClr val="tx1"/>
                </a:solidFill>
              </a:rPr>
              <a:pPr>
                <a:spcBef>
                  <a:spcPct val="0"/>
                </a:spcBef>
                <a:buFontTx/>
                <a:buNone/>
              </a:pPr>
              <a:t>22</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31 July </a:t>
            </a:r>
            <a:r>
              <a:rPr lang="en-US" dirty="0" smtClean="0"/>
              <a:t>2019</a:t>
            </a:r>
          </a:p>
        </p:txBody>
      </p:sp>
      <p:sp>
        <p:nvSpPr>
          <p:cNvPr id="60421" name="TextBox 2"/>
          <p:cNvSpPr txBox="1">
            <a:spLocks noChangeArrowheads="1"/>
          </p:cNvSpPr>
          <p:nvPr/>
        </p:nvSpPr>
        <p:spPr bwMode="auto">
          <a:xfrm>
            <a:off x="533400" y="1143000"/>
            <a:ext cx="800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endParaRPr lang="en-US" altLang="en-US" dirty="0" smtClean="0">
              <a:solidFill>
                <a:schemeClr val="tx1">
                  <a:lumMod val="75000"/>
                  <a:lumOff val="25000"/>
                </a:schemeClr>
              </a:solidFill>
            </a:endParaRPr>
          </a:p>
          <a:p>
            <a:pPr>
              <a:spcBef>
                <a:spcPct val="0"/>
              </a:spcBef>
              <a:buFont typeface="Arial" panose="020B0604020202020204" pitchFamily="34" charset="0"/>
              <a:buChar char="•"/>
              <a:defRPr/>
            </a:pPr>
            <a:r>
              <a:rPr lang="en-US" altLang="en-US" dirty="0" smtClean="0">
                <a:solidFill>
                  <a:schemeClr val="tx1">
                    <a:lumMod val="75000"/>
                    <a:lumOff val="25000"/>
                  </a:schemeClr>
                </a:solidFill>
              </a:rPr>
              <a:t>Dwayne Blanchard – USACE-MVN Chief of Survey Section</a:t>
            </a:r>
          </a:p>
          <a:p>
            <a:pPr>
              <a:spcBef>
                <a:spcPct val="0"/>
              </a:spcBef>
              <a:buFont typeface="Arial" panose="020B0604020202020204" pitchFamily="34" charset="0"/>
              <a:buChar char="•"/>
              <a:defRPr/>
            </a:pPr>
            <a:endParaRPr lang="en-US" altLang="en-US" dirty="0" smtClean="0">
              <a:solidFill>
                <a:schemeClr val="tx1">
                  <a:lumMod val="75000"/>
                  <a:lumOff val="25000"/>
                </a:schemeClr>
              </a:solidFill>
            </a:endParaRPr>
          </a:p>
          <a:p>
            <a:pPr>
              <a:spcBef>
                <a:spcPct val="0"/>
              </a:spcBef>
              <a:buFont typeface="Arial" panose="020B0604020202020204" pitchFamily="34" charset="0"/>
              <a:buChar char="•"/>
              <a:defRPr/>
            </a:pPr>
            <a:r>
              <a:rPr lang="en-US" altLang="en-US" dirty="0" smtClean="0">
                <a:solidFill>
                  <a:schemeClr val="tx1">
                    <a:lumMod val="75000"/>
                    <a:lumOff val="25000"/>
                  </a:schemeClr>
                </a:solidFill>
              </a:rPr>
              <a:t>USACE-MVN In-House Survey Teams and </a:t>
            </a:r>
            <a:r>
              <a:rPr lang="en-US" altLang="en-US" dirty="0" err="1" smtClean="0">
                <a:solidFill>
                  <a:schemeClr val="tx1">
                    <a:lumMod val="75000"/>
                    <a:lumOff val="25000"/>
                  </a:schemeClr>
                </a:solidFill>
              </a:rPr>
              <a:t>sUAS</a:t>
            </a:r>
            <a:r>
              <a:rPr lang="en-US" altLang="en-US" dirty="0" smtClean="0">
                <a:solidFill>
                  <a:schemeClr val="tx1">
                    <a:lumMod val="75000"/>
                    <a:lumOff val="25000"/>
                  </a:schemeClr>
                </a:solidFill>
              </a:rPr>
              <a:t> Flight Crews</a:t>
            </a:r>
          </a:p>
          <a:p>
            <a:pPr marL="0" indent="0">
              <a:spcBef>
                <a:spcPct val="0"/>
              </a:spcBef>
              <a:defRPr/>
            </a:pPr>
            <a:endParaRPr lang="en-US" altLang="en-US" dirty="0" smtClean="0">
              <a:solidFill>
                <a:schemeClr val="tx1">
                  <a:lumMod val="75000"/>
                  <a:lumOff val="25000"/>
                </a:schemeClr>
              </a:solidFill>
            </a:endParaRPr>
          </a:p>
          <a:p>
            <a:pPr>
              <a:spcBef>
                <a:spcPct val="0"/>
              </a:spcBef>
              <a:buFont typeface="Arial" panose="020B0604020202020204" pitchFamily="34" charset="0"/>
              <a:buChar char="•"/>
              <a:defRPr/>
            </a:pPr>
            <a:r>
              <a:rPr lang="en-US" altLang="en-US" dirty="0" smtClean="0">
                <a:solidFill>
                  <a:schemeClr val="tx1">
                    <a:lumMod val="75000"/>
                    <a:lumOff val="25000"/>
                  </a:schemeClr>
                </a:solidFill>
              </a:rPr>
              <a:t>Nicholls State University </a:t>
            </a:r>
            <a:r>
              <a:rPr lang="en-US" altLang="en-US" dirty="0" err="1" smtClean="0">
                <a:solidFill>
                  <a:schemeClr val="tx1">
                    <a:lumMod val="75000"/>
                    <a:lumOff val="25000"/>
                  </a:schemeClr>
                </a:solidFill>
              </a:rPr>
              <a:t>Geomatics</a:t>
            </a:r>
            <a:endParaRPr lang="en-US" altLang="en-US"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04800" y="274638"/>
            <a:ext cx="8382000" cy="801687"/>
          </a:xfrm>
        </p:spPr>
        <p:txBody>
          <a:bodyPr>
            <a:normAutofit/>
          </a:bodyPr>
          <a:lstStyle/>
          <a:p>
            <a:pPr eaLnBrk="1" hangingPunct="1">
              <a:defRPr/>
            </a:pPr>
            <a:r>
              <a:rPr lang="en-US" sz="4000" cap="small" dirty="0"/>
              <a:t>Q&amp;A</a:t>
            </a:r>
            <a:endParaRPr lang="en-US" altLang="en-US" sz="4000" dirty="0" smtClean="0"/>
          </a:p>
        </p:txBody>
      </p:sp>
      <p:sp>
        <p:nvSpPr>
          <p:cNvPr id="706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DF55ADD-1D11-46ED-B3FD-2304F8745B70}" type="slidenum">
              <a:rPr lang="en-US" altLang="en-US" sz="1400" smtClean="0">
                <a:solidFill>
                  <a:schemeClr val="tx1"/>
                </a:solidFill>
              </a:rPr>
              <a:pPr>
                <a:spcBef>
                  <a:spcPct val="0"/>
                </a:spcBef>
                <a:buFontTx/>
                <a:buNone/>
              </a:pPr>
              <a:t>23</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31 July 2019</a:t>
            </a:r>
          </a:p>
        </p:txBody>
      </p:sp>
      <p:sp>
        <p:nvSpPr>
          <p:cNvPr id="70661" name="Rectangle 2"/>
          <p:cNvSpPr>
            <a:spLocks noChangeArrowheads="1"/>
          </p:cNvSpPr>
          <p:nvPr/>
        </p:nvSpPr>
        <p:spPr bwMode="auto">
          <a:xfrm>
            <a:off x="2286000" y="2413000"/>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Courier New" panose="02070309020205020404" pitchFamily="49" charset="0"/>
              <a:buChar char="o"/>
            </a:pPr>
            <a:r>
              <a:rPr lang="en-US" altLang="en-US" sz="1800">
                <a:solidFill>
                  <a:schemeClr val="tx1"/>
                </a:solidFill>
              </a:rPr>
              <a:t>Thank you </a:t>
            </a:r>
          </a:p>
          <a:p>
            <a:pPr>
              <a:spcBef>
                <a:spcPct val="0"/>
              </a:spcBef>
              <a:buFont typeface="Courier New" panose="02070309020205020404" pitchFamily="49" charset="0"/>
              <a:buChar char="o"/>
            </a:pPr>
            <a:r>
              <a:rPr lang="en-US" altLang="en-US" sz="1800">
                <a:solidFill>
                  <a:schemeClr val="tx1"/>
                </a:solidFill>
              </a:rPr>
              <a:t>Contact Information:</a:t>
            </a:r>
          </a:p>
          <a:p>
            <a:pPr lvl="1">
              <a:spcBef>
                <a:spcPct val="0"/>
              </a:spcBef>
              <a:buFont typeface="Arial" panose="020B0604020202020204" pitchFamily="34" charset="0"/>
              <a:buChar char="•"/>
            </a:pPr>
            <a:r>
              <a:rPr lang="en-US" altLang="en-US" sz="1800">
                <a:solidFill>
                  <a:schemeClr val="tx1"/>
                </a:solidFill>
              </a:rPr>
              <a:t>Dr. Balaji Ramachandran</a:t>
            </a:r>
          </a:p>
          <a:p>
            <a:pPr lvl="1">
              <a:spcBef>
                <a:spcPct val="0"/>
              </a:spcBef>
              <a:buFont typeface="Arial" panose="020B0604020202020204" pitchFamily="34" charset="0"/>
              <a:buChar char="•"/>
            </a:pPr>
            <a:r>
              <a:rPr lang="en-US" altLang="en-US" sz="1800">
                <a:solidFill>
                  <a:schemeClr val="tx1"/>
                </a:solidFill>
              </a:rPr>
              <a:t>Department of Applied Sciences</a:t>
            </a:r>
          </a:p>
          <a:p>
            <a:pPr lvl="1">
              <a:spcBef>
                <a:spcPct val="0"/>
              </a:spcBef>
              <a:buFont typeface="Arial" panose="020B0604020202020204" pitchFamily="34" charset="0"/>
              <a:buChar char="•"/>
            </a:pPr>
            <a:r>
              <a:rPr lang="en-US" altLang="en-US" sz="1800">
                <a:solidFill>
                  <a:schemeClr val="tx1"/>
                </a:solidFill>
              </a:rPr>
              <a:t>URL: http://www.nicholls.edu/doas</a:t>
            </a:r>
          </a:p>
          <a:p>
            <a:pPr lvl="1">
              <a:spcBef>
                <a:spcPct val="0"/>
              </a:spcBef>
              <a:buFont typeface="Arial" panose="020B0604020202020204" pitchFamily="34" charset="0"/>
              <a:buChar char="•"/>
            </a:pPr>
            <a:r>
              <a:rPr lang="en-US" altLang="en-US" sz="1800">
                <a:solidFill>
                  <a:schemeClr val="tx1"/>
                </a:solidFill>
              </a:rPr>
              <a:t>Ph.: (985)-448-4724</a:t>
            </a:r>
          </a:p>
          <a:p>
            <a:pPr lvl="1">
              <a:spcBef>
                <a:spcPct val="0"/>
              </a:spcBef>
              <a:buFont typeface="Arial" panose="020B0604020202020204" pitchFamily="34" charset="0"/>
              <a:buChar char="•"/>
            </a:pPr>
            <a:r>
              <a:rPr lang="en-US" altLang="en-US" sz="1800">
                <a:solidFill>
                  <a:schemeClr val="tx1"/>
                </a:solidFill>
              </a:rPr>
              <a:t>Email: balaji.ram@nicholls.edu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t>MOTIVATION</a:t>
            </a:r>
          </a:p>
        </p:txBody>
      </p:sp>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A37DB0F2-6F44-406D-9D73-3C868844ADBE}" type="slidenum">
              <a:rPr lang="en-US" altLang="en-US" sz="1400" smtClean="0">
                <a:solidFill>
                  <a:schemeClr val="tx1"/>
                </a:solidFill>
              </a:rPr>
              <a:pPr>
                <a:spcBef>
                  <a:spcPct val="0"/>
                </a:spcBef>
                <a:buFontTx/>
                <a:buNone/>
              </a:pPr>
              <a:t>3</a:t>
            </a:fld>
            <a:endParaRPr lang="en-US" altLang="en-US" sz="1400" smtClean="0">
              <a:solidFill>
                <a:schemeClr val="tx1"/>
              </a:solidFill>
            </a:endParaRPr>
          </a:p>
        </p:txBody>
      </p:sp>
      <p:sp>
        <p:nvSpPr>
          <p:cNvPr id="28676" name="Rectangle 3"/>
          <p:cNvSpPr>
            <a:spLocks noGrp="1" noChangeArrowheads="1"/>
          </p:cNvSpPr>
          <p:nvPr>
            <p:ph idx="4294967295"/>
          </p:nvPr>
        </p:nvSpPr>
        <p:spPr>
          <a:xfrm>
            <a:off x="533400" y="1295400"/>
            <a:ext cx="8229600" cy="4572000"/>
          </a:xfrm>
        </p:spPr>
        <p:txBody>
          <a:bodyPr/>
          <a:lstStyle/>
          <a:p>
            <a:pPr>
              <a:buFont typeface="Arial" panose="020B0604020202020204" pitchFamily="34" charset="0"/>
              <a:buChar char="•"/>
              <a:defRPr/>
            </a:pPr>
            <a:r>
              <a:rPr lang="en-US" altLang="en-US" sz="2000" dirty="0" err="1" smtClean="0">
                <a:solidFill>
                  <a:schemeClr val="tx1">
                    <a:lumMod val="75000"/>
                    <a:lumOff val="25000"/>
                  </a:schemeClr>
                </a:solidFill>
                <a:ea typeface="ＭＳ Ｐゴシック" panose="020B0600070205080204" pitchFamily="34" charset="-128"/>
              </a:rPr>
              <a:t>sUAS</a:t>
            </a:r>
            <a:r>
              <a:rPr lang="en-US" altLang="en-US" sz="2000" dirty="0" smtClean="0">
                <a:solidFill>
                  <a:schemeClr val="tx1">
                    <a:lumMod val="75000"/>
                    <a:lumOff val="25000"/>
                  </a:schemeClr>
                </a:solidFill>
                <a:ea typeface="ＭＳ Ｐゴシック" panose="020B0600070205080204" pitchFamily="34" charset="-128"/>
              </a:rPr>
              <a:t> Technology has evolved rapidly over that last two decades</a:t>
            </a:r>
          </a:p>
          <a:p>
            <a:pPr>
              <a:buFont typeface="Arial" panose="020B0604020202020204" pitchFamily="34" charset="0"/>
              <a:buChar char="•"/>
              <a:defRPr/>
            </a:pPr>
            <a:endParaRPr lang="en-US" altLang="en-US" sz="2000" dirty="0" smtClean="0">
              <a:solidFill>
                <a:schemeClr val="tx1">
                  <a:lumMod val="75000"/>
                  <a:lumOff val="25000"/>
                </a:schemeClr>
              </a:solidFill>
              <a:ea typeface="ＭＳ Ｐゴシック" panose="020B0600070205080204" pitchFamily="34" charset="-128"/>
            </a:endParaRPr>
          </a:p>
          <a:p>
            <a:pPr>
              <a:buFont typeface="Arial" panose="020B0604020202020204" pitchFamily="34" charset="0"/>
              <a:buChar char="•"/>
              <a:defRPr/>
            </a:pPr>
            <a:r>
              <a:rPr lang="en-US" altLang="en-US" sz="2000" dirty="0" smtClean="0">
                <a:solidFill>
                  <a:schemeClr val="tx1">
                    <a:lumMod val="75000"/>
                    <a:lumOff val="25000"/>
                  </a:schemeClr>
                </a:solidFill>
                <a:ea typeface="ＭＳ Ｐゴシック" panose="020B0600070205080204" pitchFamily="34" charset="-128"/>
              </a:rPr>
              <a:t>Many manufacturers now quote photogrammetric accuracies commensurate with those of GNSS and Conventional Survey Methodologies.</a:t>
            </a:r>
          </a:p>
          <a:p>
            <a:pPr>
              <a:buFont typeface="Arial" panose="020B0604020202020204" pitchFamily="34" charset="0"/>
              <a:buChar char="•"/>
              <a:defRPr/>
            </a:pPr>
            <a:endParaRPr lang="en-US" altLang="en-US" sz="2000" dirty="0" smtClean="0">
              <a:solidFill>
                <a:schemeClr val="tx1">
                  <a:lumMod val="75000"/>
                  <a:lumOff val="25000"/>
                </a:schemeClr>
              </a:solidFill>
              <a:ea typeface="ＭＳ Ｐゴシック" panose="020B0600070205080204" pitchFamily="34" charset="-128"/>
            </a:endParaRPr>
          </a:p>
          <a:p>
            <a:pPr>
              <a:buFont typeface="Arial" panose="020B0604020202020204" pitchFamily="34" charset="0"/>
              <a:buChar char="•"/>
              <a:defRPr/>
            </a:pPr>
            <a:r>
              <a:rPr lang="en-US" altLang="en-US" sz="2000" dirty="0" smtClean="0">
                <a:solidFill>
                  <a:schemeClr val="tx1">
                    <a:lumMod val="75000"/>
                    <a:lumOff val="25000"/>
                  </a:schemeClr>
                </a:solidFill>
                <a:ea typeface="ＭＳ Ｐゴシック" panose="020B0600070205080204" pitchFamily="34" charset="-128"/>
              </a:rPr>
              <a:t>USACE stands to benefit greatly from implementation of a successful </a:t>
            </a:r>
            <a:r>
              <a:rPr lang="en-US" altLang="en-US" sz="2000" dirty="0" err="1" smtClean="0">
                <a:solidFill>
                  <a:schemeClr val="tx1">
                    <a:lumMod val="75000"/>
                    <a:lumOff val="25000"/>
                  </a:schemeClr>
                </a:solidFill>
                <a:ea typeface="ＭＳ Ｐゴシック" panose="020B0600070205080204" pitchFamily="34" charset="-128"/>
              </a:rPr>
              <a:t>sUAS</a:t>
            </a:r>
            <a:r>
              <a:rPr lang="en-US" altLang="en-US" sz="2000" dirty="0" smtClean="0">
                <a:solidFill>
                  <a:schemeClr val="tx1">
                    <a:lumMod val="75000"/>
                    <a:lumOff val="25000"/>
                  </a:schemeClr>
                </a:solidFill>
                <a:ea typeface="ＭＳ Ｐゴシック" panose="020B0600070205080204" pitchFamily="34" charset="-128"/>
              </a:rPr>
              <a:t> survey program due to:</a:t>
            </a:r>
          </a:p>
          <a:p>
            <a:pPr lvl="2">
              <a:defRPr/>
            </a:pPr>
            <a:r>
              <a:rPr lang="en-US" altLang="en-US" dirty="0" smtClean="0">
                <a:solidFill>
                  <a:schemeClr val="tx1">
                    <a:lumMod val="75000"/>
                    <a:lumOff val="25000"/>
                  </a:schemeClr>
                </a:solidFill>
                <a:ea typeface="ＭＳ Ｐゴシック" panose="020B0600070205080204" pitchFamily="34" charset="-128"/>
              </a:rPr>
              <a:t>Time Savings</a:t>
            </a:r>
          </a:p>
          <a:p>
            <a:pPr lvl="2">
              <a:defRPr/>
            </a:pPr>
            <a:r>
              <a:rPr lang="en-US" altLang="en-US" dirty="0" smtClean="0">
                <a:solidFill>
                  <a:schemeClr val="tx1">
                    <a:lumMod val="75000"/>
                    <a:lumOff val="25000"/>
                  </a:schemeClr>
                </a:solidFill>
                <a:ea typeface="ＭＳ Ｐゴシック" panose="020B0600070205080204" pitchFamily="34" charset="-128"/>
              </a:rPr>
              <a:t>Personnel Costs Savings</a:t>
            </a:r>
          </a:p>
          <a:p>
            <a:pPr lvl="2">
              <a:defRPr/>
            </a:pPr>
            <a:r>
              <a:rPr lang="en-US" altLang="en-US" dirty="0" smtClean="0">
                <a:solidFill>
                  <a:schemeClr val="tx1">
                    <a:lumMod val="75000"/>
                    <a:lumOff val="25000"/>
                  </a:schemeClr>
                </a:solidFill>
                <a:ea typeface="ＭＳ Ｐゴシック" panose="020B0600070205080204" pitchFamily="34" charset="-128"/>
              </a:rPr>
              <a:t>Increased Personnel Safety</a:t>
            </a:r>
            <a:endParaRPr lang="en-US" altLang="en-US" dirty="0">
              <a:solidFill>
                <a:schemeClr val="tx1">
                  <a:lumMod val="75000"/>
                  <a:lumOff val="25000"/>
                </a:schemeClr>
              </a:solidFill>
              <a:ea typeface="ＭＳ Ｐゴシック" panose="020B0600070205080204" pitchFamily="34" charset="-128"/>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04800" y="274638"/>
            <a:ext cx="8382000" cy="801687"/>
          </a:xfrm>
        </p:spPr>
        <p:txBody>
          <a:bodyPr/>
          <a:lstStyle/>
          <a:p>
            <a:pPr eaLnBrk="1" hangingPunct="1">
              <a:defRPr/>
            </a:pPr>
            <a:r>
              <a:rPr lang="en-US" dirty="0" smtClean="0">
                <a:solidFill>
                  <a:schemeClr val="tx1">
                    <a:lumMod val="85000"/>
                    <a:lumOff val="15000"/>
                  </a:schemeClr>
                </a:solidFill>
              </a:rPr>
              <a:t>Why </a:t>
            </a:r>
            <a:r>
              <a:rPr lang="en-US" sz="2000" dirty="0">
                <a:solidFill>
                  <a:schemeClr val="tx1">
                    <a:lumMod val="85000"/>
                    <a:lumOff val="15000"/>
                  </a:schemeClr>
                </a:solidFill>
              </a:rPr>
              <a:t>S</a:t>
            </a:r>
            <a:r>
              <a:rPr lang="en-US" dirty="0" smtClean="0">
                <a:solidFill>
                  <a:schemeClr val="tx1">
                    <a:lumMod val="85000"/>
                    <a:lumOff val="15000"/>
                  </a:schemeClr>
                </a:solidFill>
              </a:rPr>
              <a:t>UAS</a:t>
            </a:r>
            <a:endParaRPr lang="en-US" altLang="en-US" dirty="0" smtClean="0">
              <a:solidFill>
                <a:schemeClr val="tx1">
                  <a:lumMod val="85000"/>
                  <a:lumOff val="15000"/>
                </a:schemeClr>
              </a:solidFill>
            </a:endParaRPr>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3626908-7965-4678-8919-F86CFFA1A670}" type="slidenum">
              <a:rPr lang="en-US" altLang="en-US" sz="1400" smtClean="0">
                <a:solidFill>
                  <a:schemeClr val="tx1"/>
                </a:solidFill>
              </a:rPr>
              <a:pPr>
                <a:spcBef>
                  <a:spcPct val="0"/>
                </a:spcBef>
                <a:buFontTx/>
                <a:buNone/>
              </a:pPr>
              <a:t>4</a:t>
            </a:fld>
            <a:endParaRPr lang="en-US" altLang="en-US" sz="1400" smtClean="0">
              <a:solidFill>
                <a:schemeClr val="tx1"/>
              </a:solidFill>
            </a:endParaRPr>
          </a:p>
        </p:txBody>
      </p:sp>
      <p:sp>
        <p:nvSpPr>
          <p:cNvPr id="31748" name="Rectangle 3"/>
          <p:cNvSpPr>
            <a:spLocks noGrp="1" noChangeArrowheads="1"/>
          </p:cNvSpPr>
          <p:nvPr>
            <p:ph idx="4294967295"/>
          </p:nvPr>
        </p:nvSpPr>
        <p:spPr>
          <a:xfrm>
            <a:off x="447675" y="1219200"/>
            <a:ext cx="8229600" cy="4267200"/>
          </a:xfrm>
        </p:spPr>
        <p:txBody>
          <a:bodyPr/>
          <a:lstStyle/>
          <a:p>
            <a:pPr>
              <a:buFont typeface="Arial" panose="020B0604020202020204" pitchFamily="34" charset="0"/>
              <a:buChar char="•"/>
            </a:pPr>
            <a:r>
              <a:rPr lang="en-US" altLang="en-US" sz="2000" dirty="0" smtClean="0">
                <a:ea typeface="ＭＳ Ｐゴシック" panose="020B0600070205080204" pitchFamily="34" charset="-128"/>
              </a:rPr>
              <a:t>Existing platforms are used for collection of up to date aerial imagery on small projects.</a:t>
            </a:r>
          </a:p>
          <a:p>
            <a:pPr>
              <a:buFont typeface="Arial" panose="020B0604020202020204" pitchFamily="34" charset="0"/>
              <a:buChar char="•"/>
            </a:pPr>
            <a:endParaRPr lang="en-US" altLang="en-US" sz="2000" dirty="0" smtClean="0">
              <a:ea typeface="ＭＳ Ｐゴシック" panose="020B0600070205080204" pitchFamily="34" charset="-128"/>
            </a:endParaRPr>
          </a:p>
          <a:p>
            <a:pPr>
              <a:buFont typeface="Arial" panose="020B0604020202020204" pitchFamily="34" charset="0"/>
              <a:buChar char="•"/>
            </a:pPr>
            <a:r>
              <a:rPr lang="en-US" altLang="en-US" sz="2000" dirty="0" smtClean="0">
                <a:ea typeface="ＭＳ Ｐゴシック" panose="020B0600070205080204" pitchFamily="34" charset="-128"/>
              </a:rPr>
              <a:t>Low Manpower requirements for operation, in most cases a two-man Pilot/Observer team.</a:t>
            </a:r>
          </a:p>
          <a:p>
            <a:pPr>
              <a:buFont typeface="Arial" panose="020B0604020202020204" pitchFamily="34" charset="0"/>
              <a:buChar char="•"/>
            </a:pPr>
            <a:endParaRPr lang="en-US" altLang="en-US" sz="2000" dirty="0" smtClean="0">
              <a:ea typeface="ＭＳ Ｐゴシック" panose="020B0600070205080204" pitchFamily="34" charset="-128"/>
            </a:endParaRPr>
          </a:p>
          <a:p>
            <a:pPr>
              <a:buFont typeface="Arial" panose="020B0604020202020204" pitchFamily="34" charset="0"/>
              <a:buChar char="•"/>
            </a:pPr>
            <a:r>
              <a:rPr lang="en-US" altLang="en-US" sz="2000" dirty="0" smtClean="0">
                <a:ea typeface="ＭＳ Ｐゴシック" panose="020B0600070205080204" pitchFamily="34" charset="-128"/>
              </a:rPr>
              <a:t>Presence of an evolving regulatory environment with reduced barriers to effective use of </a:t>
            </a:r>
            <a:r>
              <a:rPr lang="en-US" altLang="en-US" sz="2000" dirty="0" err="1" smtClean="0">
                <a:ea typeface="ＭＳ Ｐゴシック" panose="020B0600070205080204" pitchFamily="34" charset="-128"/>
              </a:rPr>
              <a:t>sUAS</a:t>
            </a:r>
            <a:r>
              <a:rPr lang="en-US" altLang="en-US" sz="2000" dirty="0" smtClean="0">
                <a:ea typeface="ＭＳ Ｐゴシック" panose="020B0600070205080204" pitchFamily="34" charset="-128"/>
              </a:rPr>
              <a:t> platforms</a:t>
            </a:r>
          </a:p>
          <a:p>
            <a:pPr>
              <a:buFont typeface="Arial" panose="020B0604020202020204" pitchFamily="34" charset="0"/>
              <a:buChar char="•"/>
            </a:pPr>
            <a:endParaRPr lang="en-US" altLang="en-US" sz="2000" dirty="0" smtClean="0">
              <a:ea typeface="ＭＳ Ｐゴシック" panose="020B0600070205080204" pitchFamily="34" charset="-128"/>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04800" y="274638"/>
            <a:ext cx="8382000" cy="801687"/>
          </a:xfrm>
        </p:spPr>
        <p:txBody>
          <a:bodyPr/>
          <a:lstStyle/>
          <a:p>
            <a:pPr eaLnBrk="1" hangingPunct="1">
              <a:defRPr/>
            </a:pPr>
            <a:r>
              <a:rPr lang="en-US" dirty="0"/>
              <a:t>Study Objective</a:t>
            </a:r>
            <a:endParaRPr lang="en-US" altLang="en-US" dirty="0" smtClean="0"/>
          </a:p>
        </p:txBody>
      </p:sp>
      <p:sp>
        <p:nvSpPr>
          <p:cNvPr id="337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A2BBFFB-5FE1-4B37-8DDC-E2220689D91C}" type="slidenum">
              <a:rPr lang="en-US" altLang="en-US" sz="1400" smtClean="0">
                <a:solidFill>
                  <a:schemeClr val="tx1"/>
                </a:solidFill>
              </a:rPr>
              <a:pPr>
                <a:spcBef>
                  <a:spcPct val="0"/>
                </a:spcBef>
                <a:buFontTx/>
                <a:buNone/>
              </a:pPr>
              <a:t>5</a:t>
            </a:fld>
            <a:endParaRPr lang="en-US" altLang="en-US" sz="1400" smtClean="0">
              <a:solidFill>
                <a:schemeClr val="tx1"/>
              </a:solidFill>
            </a:endParaRPr>
          </a:p>
        </p:txBody>
      </p:sp>
      <p:sp>
        <p:nvSpPr>
          <p:cNvPr id="33796" name="Rectangle 3"/>
          <p:cNvSpPr>
            <a:spLocks noGrp="1" noChangeArrowheads="1"/>
          </p:cNvSpPr>
          <p:nvPr>
            <p:ph idx="4294967295"/>
          </p:nvPr>
        </p:nvSpPr>
        <p:spPr>
          <a:xfrm>
            <a:off x="457200" y="1066800"/>
            <a:ext cx="8229600" cy="4648200"/>
          </a:xfrm>
        </p:spPr>
        <p:txBody>
          <a:bodyPr/>
          <a:lstStyle/>
          <a:p>
            <a:pPr>
              <a:buFont typeface="Arial" panose="020B0604020202020204" pitchFamily="34" charset="0"/>
              <a:buChar char="•"/>
            </a:pPr>
            <a:r>
              <a:rPr lang="en-US" altLang="en-US" smtClean="0">
                <a:ea typeface="ＭＳ Ｐゴシック" panose="020B0600070205080204" pitchFamily="34" charset="-128"/>
              </a:rPr>
              <a:t>Perform Comparative Analyses between sUAS SFM Point Clouds, GNSS, terrestrial LiDAR, and conventional survey datasets to evaluate equivalencies.</a:t>
            </a:r>
          </a:p>
          <a:p>
            <a:pPr>
              <a:buFont typeface="Arial" panose="020B0604020202020204" pitchFamily="34" charset="0"/>
              <a:buChar char="•"/>
            </a:pPr>
            <a:endParaRPr lang="en-US" altLang="en-US" smtClean="0">
              <a:ea typeface="ＭＳ Ｐゴシック" panose="020B0600070205080204" pitchFamily="34" charset="-128"/>
            </a:endParaRPr>
          </a:p>
          <a:p>
            <a:pPr>
              <a:buFont typeface="Arial" panose="020B0604020202020204" pitchFamily="34" charset="0"/>
              <a:buChar char="•"/>
            </a:pPr>
            <a:r>
              <a:rPr lang="en-US" altLang="en-US" smtClean="0">
                <a:ea typeface="ＭＳ Ｐゴシック" panose="020B0600070205080204" pitchFamily="34" charset="-128"/>
              </a:rPr>
              <a:t>Identify survey types and accuracies classes which stand to benefit from replacement with sUAS products</a:t>
            </a:r>
          </a:p>
          <a:p>
            <a:pPr>
              <a:buFont typeface="Arial" panose="020B0604020202020204" pitchFamily="34" charset="0"/>
              <a:buChar char="•"/>
            </a:pPr>
            <a:endParaRPr lang="en-US" altLang="en-US" smtClean="0">
              <a:ea typeface="ＭＳ Ｐゴシック" panose="020B0600070205080204" pitchFamily="34" charset="-128"/>
            </a:endParaRPr>
          </a:p>
          <a:p>
            <a:pPr>
              <a:buFont typeface="Arial" panose="020B0604020202020204" pitchFamily="34" charset="0"/>
              <a:buChar char="•"/>
            </a:pPr>
            <a:r>
              <a:rPr lang="en-US" altLang="en-US" smtClean="0">
                <a:ea typeface="ＭＳ Ｐゴシック" panose="020B0600070205080204" pitchFamily="34" charset="-128"/>
              </a:rPr>
              <a:t>Determine optimal sensor, ground, control, and QA/QC configurations for future sUAS work.</a:t>
            </a:r>
          </a:p>
          <a:p>
            <a:pPr>
              <a:buFont typeface="Arial" panose="020B0604020202020204" pitchFamily="34" charset="0"/>
              <a:buChar char="•"/>
            </a:pPr>
            <a:endParaRPr lang="en-US" altLang="en-US" smtClean="0">
              <a:ea typeface="ＭＳ Ｐゴシック" panose="020B0600070205080204" pitchFamily="34" charset="-128"/>
            </a:endParaRPr>
          </a:p>
          <a:p>
            <a:pPr>
              <a:buFont typeface="Arial" panose="020B0604020202020204" pitchFamily="34" charset="0"/>
              <a:buChar char="•"/>
            </a:pPr>
            <a:r>
              <a:rPr lang="en-US" altLang="en-US" smtClean="0">
                <a:ea typeface="ＭＳ Ｐゴシック" panose="020B0600070205080204" pitchFamily="34" charset="-128"/>
              </a:rPr>
              <a:t>Only existing comparable data was used in this study.</a:t>
            </a:r>
          </a:p>
        </p:txBody>
      </p:sp>
      <p:sp>
        <p:nvSpPr>
          <p:cNvPr id="2" name="Footer Placeholder 1"/>
          <p:cNvSpPr>
            <a:spLocks noGrp="1"/>
          </p:cNvSpPr>
          <p:nvPr>
            <p:ph type="ftr" sz="quarter" idx="10"/>
          </p:nvPr>
        </p:nvSpPr>
        <p:spPr>
          <a:xfrm>
            <a:off x="304800" y="6397625"/>
            <a:ext cx="2900363" cy="217488"/>
          </a:xfrm>
        </p:spPr>
        <p:txBody>
          <a:bodyPr/>
          <a:lstStyle/>
          <a:p>
            <a:pPr>
              <a:defRPr/>
            </a:pPr>
            <a:r>
              <a:rPr lang="en-US" dirty="0"/>
              <a:t>As of </a:t>
            </a:r>
            <a:r>
              <a:rPr lang="en-US" dirty="0" smtClean="0"/>
              <a:t>31 July 2019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t>COST Analysis</a:t>
            </a: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3DC4158-107D-420C-816E-199384BDE783}" type="slidenum">
              <a:rPr lang="en-US" altLang="en-US" sz="1400" smtClean="0">
                <a:solidFill>
                  <a:schemeClr val="tx1"/>
                </a:solidFill>
              </a:rPr>
              <a:pPr>
                <a:spcBef>
                  <a:spcPct val="0"/>
                </a:spcBef>
                <a:buFontTx/>
                <a:buNone/>
              </a:pPr>
              <a:t>6</a:t>
            </a:fld>
            <a:endParaRPr lang="en-US" altLang="en-US" sz="1400" smtClean="0">
              <a:solidFill>
                <a:schemeClr val="tx1"/>
              </a:solidFill>
            </a:endParaRPr>
          </a:p>
        </p:txBody>
      </p:sp>
      <p:sp>
        <p:nvSpPr>
          <p:cNvPr id="35844" name="Rectangle 3"/>
          <p:cNvSpPr>
            <a:spLocks noGrp="1" noChangeArrowheads="1"/>
          </p:cNvSpPr>
          <p:nvPr>
            <p:ph idx="4294967295"/>
          </p:nvPr>
        </p:nvSpPr>
        <p:spPr>
          <a:xfrm>
            <a:off x="457200" y="1066800"/>
            <a:ext cx="8229600" cy="4648200"/>
          </a:xfrm>
        </p:spPr>
        <p:txBody>
          <a:bodyPr/>
          <a:lstStyle/>
          <a:p>
            <a:pPr>
              <a:buFont typeface="Arial" panose="020B0604020202020204" pitchFamily="34" charset="0"/>
              <a:buChar char="•"/>
            </a:pPr>
            <a:r>
              <a:rPr lang="en-US" altLang="en-US" dirty="0" smtClean="0">
                <a:ea typeface="ＭＳ Ｐゴシック" panose="020B0600070205080204" pitchFamily="34" charset="-128"/>
              </a:rPr>
              <a:t>Study parameters restrict testing to existing type aircraft already in use by USACE New Orleans District.</a:t>
            </a:r>
          </a:p>
          <a:p>
            <a:pPr>
              <a:buFont typeface="Arial" panose="020B0604020202020204" pitchFamily="34" charset="0"/>
              <a:buChar char="•"/>
            </a:pPr>
            <a:endParaRPr lang="en-US" altLang="en-US" dirty="0" smtClean="0">
              <a:ea typeface="ＭＳ Ｐゴシック" panose="020B0600070205080204" pitchFamily="34" charset="-128"/>
            </a:endParaRPr>
          </a:p>
          <a:p>
            <a:pPr>
              <a:buFont typeface="Arial" panose="020B0604020202020204" pitchFamily="34" charset="0"/>
              <a:buChar char="•"/>
            </a:pPr>
            <a:r>
              <a:rPr lang="en-US" altLang="en-US" dirty="0" smtClean="0">
                <a:ea typeface="ＭＳ Ｐゴシック" panose="020B0600070205080204" pitchFamily="34" charset="-128"/>
              </a:rPr>
              <a:t>Based on In-house crew rates (including overhead) and normal rates of progress, and a typical </a:t>
            </a:r>
            <a:r>
              <a:rPr lang="en-US" altLang="en-US" dirty="0" smtClean="0">
                <a:solidFill>
                  <a:schemeClr val="tx1">
                    <a:lumMod val="75000"/>
                    <a:lumOff val="25000"/>
                  </a:schemeClr>
                </a:solidFill>
                <a:ea typeface="ＭＳ Ｐゴシック" panose="020B0600070205080204" pitchFamily="34" charset="-128"/>
              </a:rPr>
              <a:t>5</a:t>
            </a:r>
            <a:r>
              <a:rPr lang="en-US" altLang="en-US" dirty="0" smtClean="0">
                <a:solidFill>
                  <a:srgbClr val="FF0000"/>
                </a:solidFill>
                <a:ea typeface="ＭＳ Ｐゴシック" panose="020B0600070205080204" pitchFamily="34" charset="-128"/>
              </a:rPr>
              <a:t> </a:t>
            </a:r>
            <a:r>
              <a:rPr lang="en-US" altLang="en-US" dirty="0" smtClean="0">
                <a:ea typeface="ＭＳ Ｐゴシック" panose="020B0600070205080204" pitchFamily="34" charset="-128"/>
              </a:rPr>
              <a:t>acre site. Man-day estimate include post-processing time.</a:t>
            </a:r>
          </a:p>
          <a:p>
            <a:pPr lvl="2"/>
            <a:r>
              <a:rPr lang="en-US" altLang="en-US" dirty="0" smtClean="0">
                <a:ea typeface="ＭＳ Ｐゴシック" panose="020B0600070205080204" pitchFamily="34" charset="-128"/>
              </a:rPr>
              <a:t>Survey By GNSS - </a:t>
            </a:r>
            <a:r>
              <a:rPr lang="en-US" altLang="en-US" dirty="0" smtClean="0">
                <a:solidFill>
                  <a:schemeClr val="tx1">
                    <a:lumMod val="75000"/>
                    <a:lumOff val="25000"/>
                  </a:schemeClr>
                </a:solidFill>
                <a:ea typeface="ＭＳ Ｐゴシック" panose="020B0600070205080204" pitchFamily="34" charset="-128"/>
              </a:rPr>
              <a:t>$5,000, 4 </a:t>
            </a:r>
            <a:r>
              <a:rPr lang="en-US" altLang="en-US" dirty="0" smtClean="0">
                <a:ea typeface="ＭＳ Ｐゴシック" panose="020B0600070205080204" pitchFamily="34" charset="-128"/>
              </a:rPr>
              <a:t>Man-days</a:t>
            </a:r>
          </a:p>
          <a:p>
            <a:pPr lvl="2"/>
            <a:r>
              <a:rPr lang="en-US" altLang="en-US" dirty="0" smtClean="0">
                <a:ea typeface="ＭＳ Ｐゴシック" panose="020B0600070205080204" pitchFamily="34" charset="-128"/>
              </a:rPr>
              <a:t>Survey By Conventional  - </a:t>
            </a:r>
            <a:r>
              <a:rPr lang="en-US" altLang="en-US" dirty="0" smtClean="0">
                <a:solidFill>
                  <a:schemeClr val="tx1">
                    <a:lumMod val="75000"/>
                    <a:lumOff val="25000"/>
                  </a:schemeClr>
                </a:solidFill>
                <a:ea typeface="ＭＳ Ｐゴシック" panose="020B0600070205080204" pitchFamily="34" charset="-128"/>
              </a:rPr>
              <a:t>$9,000, 7 </a:t>
            </a:r>
            <a:r>
              <a:rPr lang="en-US" altLang="en-US" dirty="0" smtClean="0">
                <a:ea typeface="ＭＳ Ｐゴシック" panose="020B0600070205080204" pitchFamily="34" charset="-128"/>
              </a:rPr>
              <a:t>Man-days</a:t>
            </a:r>
          </a:p>
          <a:p>
            <a:pPr lvl="2"/>
            <a:r>
              <a:rPr lang="en-US" altLang="en-US" dirty="0" smtClean="0">
                <a:ea typeface="ＭＳ Ｐゴシック" panose="020B0600070205080204" pitchFamily="34" charset="-128"/>
              </a:rPr>
              <a:t>Survey by Terrestrial </a:t>
            </a:r>
            <a:r>
              <a:rPr lang="en-US" altLang="en-US" dirty="0" err="1" smtClean="0">
                <a:ea typeface="ＭＳ Ｐゴシック" panose="020B0600070205080204" pitchFamily="34" charset="-128"/>
              </a:rPr>
              <a:t>LiDAR</a:t>
            </a:r>
            <a:r>
              <a:rPr lang="en-US" altLang="en-US" dirty="0" smtClean="0">
                <a:ea typeface="ＭＳ Ｐゴシック" panose="020B0600070205080204" pitchFamily="34" charset="-128"/>
              </a:rPr>
              <a:t> </a:t>
            </a:r>
            <a:r>
              <a:rPr lang="en-US" altLang="en-US" dirty="0" smtClean="0">
                <a:solidFill>
                  <a:schemeClr val="tx1">
                    <a:lumMod val="75000"/>
                    <a:lumOff val="25000"/>
                  </a:schemeClr>
                </a:solidFill>
                <a:ea typeface="ＭＳ Ｐゴシック" panose="020B0600070205080204" pitchFamily="34" charset="-128"/>
              </a:rPr>
              <a:t>- $8,000, </a:t>
            </a:r>
            <a:r>
              <a:rPr lang="en-US" altLang="en-US" dirty="0">
                <a:solidFill>
                  <a:schemeClr val="tx1">
                    <a:lumMod val="75000"/>
                    <a:lumOff val="25000"/>
                  </a:schemeClr>
                </a:solidFill>
                <a:ea typeface="ＭＳ Ｐゴシック" panose="020B0600070205080204" pitchFamily="34" charset="-128"/>
              </a:rPr>
              <a:t>6</a:t>
            </a:r>
            <a:r>
              <a:rPr lang="en-US" altLang="en-US" dirty="0" smtClean="0">
                <a:solidFill>
                  <a:schemeClr val="tx1">
                    <a:lumMod val="75000"/>
                    <a:lumOff val="25000"/>
                  </a:schemeClr>
                </a:solidFill>
                <a:ea typeface="ＭＳ Ｐゴシック" panose="020B0600070205080204" pitchFamily="34" charset="-128"/>
              </a:rPr>
              <a:t> </a:t>
            </a:r>
            <a:r>
              <a:rPr lang="en-US" altLang="en-US" dirty="0" smtClean="0">
                <a:ea typeface="ＭＳ Ｐゴシック" panose="020B0600070205080204" pitchFamily="34" charset="-128"/>
              </a:rPr>
              <a:t>Man-days</a:t>
            </a:r>
          </a:p>
          <a:p>
            <a:pPr lvl="2"/>
            <a:r>
              <a:rPr lang="en-US" altLang="en-US" dirty="0" smtClean="0">
                <a:ea typeface="ＭＳ Ｐゴシック" panose="020B0600070205080204" pitchFamily="34" charset="-128"/>
              </a:rPr>
              <a:t>Survey by </a:t>
            </a:r>
            <a:r>
              <a:rPr lang="en-US" altLang="en-US" dirty="0" err="1" smtClean="0">
                <a:ea typeface="ＭＳ Ｐゴシック" panose="020B0600070205080204" pitchFamily="34" charset="-128"/>
              </a:rPr>
              <a:t>sUAS</a:t>
            </a:r>
            <a:r>
              <a:rPr lang="en-US" altLang="en-US" dirty="0" smtClean="0">
                <a:ea typeface="ＭＳ Ｐゴシック" panose="020B0600070205080204" pitchFamily="34" charset="-128"/>
              </a:rPr>
              <a:t> - </a:t>
            </a:r>
            <a:r>
              <a:rPr lang="en-US" altLang="en-US" dirty="0" smtClean="0">
                <a:solidFill>
                  <a:schemeClr val="tx1">
                    <a:lumMod val="75000"/>
                    <a:lumOff val="25000"/>
                  </a:schemeClr>
                </a:solidFill>
                <a:ea typeface="ＭＳ Ｐゴシック" panose="020B0600070205080204" pitchFamily="34" charset="-128"/>
              </a:rPr>
              <a:t>$5,000, </a:t>
            </a:r>
            <a:r>
              <a:rPr lang="en-US" altLang="en-US" dirty="0">
                <a:solidFill>
                  <a:schemeClr val="tx1">
                    <a:lumMod val="75000"/>
                    <a:lumOff val="25000"/>
                  </a:schemeClr>
                </a:solidFill>
                <a:ea typeface="ＭＳ Ｐゴシック" panose="020B0600070205080204" pitchFamily="34" charset="-128"/>
              </a:rPr>
              <a:t>3</a:t>
            </a:r>
            <a:r>
              <a:rPr lang="en-US" altLang="en-US" dirty="0" smtClean="0">
                <a:solidFill>
                  <a:schemeClr val="tx1">
                    <a:lumMod val="75000"/>
                    <a:lumOff val="25000"/>
                  </a:schemeClr>
                </a:solidFill>
                <a:ea typeface="ＭＳ Ｐゴシック" panose="020B0600070205080204" pitchFamily="34" charset="-128"/>
              </a:rPr>
              <a:t> </a:t>
            </a:r>
            <a:r>
              <a:rPr lang="en-US" altLang="en-US" dirty="0" smtClean="0">
                <a:ea typeface="ＭＳ Ｐゴシック" panose="020B0600070205080204" pitchFamily="34" charset="-128"/>
              </a:rPr>
              <a:t>Man-days</a:t>
            </a:r>
          </a:p>
        </p:txBody>
      </p:sp>
      <p:sp>
        <p:nvSpPr>
          <p:cNvPr id="2" name="Footer Placeholder 1"/>
          <p:cNvSpPr>
            <a:spLocks noGrp="1"/>
          </p:cNvSpPr>
          <p:nvPr>
            <p:ph type="ftr" sz="quarter" idx="10"/>
          </p:nvPr>
        </p:nvSpPr>
        <p:spPr>
          <a:xfrm>
            <a:off x="304800" y="6397625"/>
            <a:ext cx="2900363" cy="217488"/>
          </a:xfrm>
        </p:spPr>
        <p:txBody>
          <a:bodyPr/>
          <a:lstStyle/>
          <a:p>
            <a:pPr>
              <a:defRPr/>
            </a:pPr>
            <a:r>
              <a:rPr lang="en-US" dirty="0"/>
              <a:t>As of </a:t>
            </a:r>
            <a:r>
              <a:rPr lang="en-US" dirty="0" smtClean="0"/>
              <a:t>31 July 2019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04800" y="274638"/>
            <a:ext cx="8382000" cy="801687"/>
          </a:xfrm>
        </p:spPr>
        <p:txBody>
          <a:bodyPr/>
          <a:lstStyle/>
          <a:p>
            <a:pPr eaLnBrk="1" hangingPunct="1">
              <a:defRPr/>
            </a:pPr>
            <a:r>
              <a:rPr lang="en-US" altLang="en-US" dirty="0" smtClean="0"/>
              <a:t>Case Evaluations</a:t>
            </a:r>
          </a:p>
        </p:txBody>
      </p:sp>
      <p:sp>
        <p:nvSpPr>
          <p:cNvPr id="378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CA83861-1692-45D8-A4CE-131ACAC8D30D}" type="slidenum">
              <a:rPr lang="en-US" altLang="en-US" sz="1400" smtClean="0">
                <a:solidFill>
                  <a:schemeClr val="tx1"/>
                </a:solidFill>
              </a:rPr>
              <a:pPr>
                <a:spcBef>
                  <a:spcPct val="0"/>
                </a:spcBef>
                <a:buFontTx/>
                <a:buNone/>
              </a:pPr>
              <a:t>7</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3" name="TextBox 2"/>
          <p:cNvSpPr txBox="1"/>
          <p:nvPr/>
        </p:nvSpPr>
        <p:spPr>
          <a:xfrm>
            <a:off x="457200" y="1076325"/>
            <a:ext cx="8229600" cy="5632311"/>
          </a:xfrm>
          <a:prstGeom prst="rect">
            <a:avLst/>
          </a:prstGeom>
          <a:noFill/>
        </p:spPr>
        <p:txBody>
          <a:bodyPr>
            <a:spAutoFit/>
          </a:bodyPr>
          <a:lstStyle/>
          <a:p>
            <a:pPr>
              <a:defRPr/>
            </a:pPr>
            <a:r>
              <a:rPr lang="en-US" sz="2000" dirty="0">
                <a:solidFill>
                  <a:schemeClr val="tx1">
                    <a:lumMod val="75000"/>
                    <a:lumOff val="25000"/>
                  </a:schemeClr>
                </a:solidFill>
              </a:rPr>
              <a:t>Four Typical USACE Engineering survey types were chosen for evaluation:</a:t>
            </a:r>
          </a:p>
          <a:p>
            <a:pPr>
              <a:defRPr/>
            </a:pPr>
            <a:endParaRPr lang="en-US" sz="2000" dirty="0">
              <a:solidFill>
                <a:schemeClr val="tx1">
                  <a:lumMod val="75000"/>
                  <a:lumOff val="25000"/>
                </a:schemeClr>
              </a:solidFill>
            </a:endParaRPr>
          </a:p>
          <a:p>
            <a:pPr marL="800100" lvl="1" indent="-342900">
              <a:buFont typeface="Arial" panose="020B0604020202020204" pitchFamily="34" charset="0"/>
              <a:buChar char="•"/>
              <a:defRPr/>
            </a:pPr>
            <a:r>
              <a:rPr lang="en-US" sz="2000" dirty="0">
                <a:solidFill>
                  <a:schemeClr val="tx1">
                    <a:lumMod val="75000"/>
                    <a:lumOff val="25000"/>
                  </a:schemeClr>
                </a:solidFill>
              </a:rPr>
              <a:t>Case A – Post-Event Damage Assessment – Earthen Levee and 		 Concrete Structure Combination</a:t>
            </a:r>
          </a:p>
          <a:p>
            <a:pPr marL="800100" lvl="1" indent="-342900">
              <a:buFont typeface="Arial" panose="020B0604020202020204" pitchFamily="34" charset="0"/>
              <a:buChar char="•"/>
              <a:defRPr/>
            </a:pPr>
            <a:endParaRPr lang="en-US" sz="2000" dirty="0">
              <a:solidFill>
                <a:schemeClr val="tx1">
                  <a:lumMod val="75000"/>
                  <a:lumOff val="25000"/>
                </a:schemeClr>
              </a:solidFill>
            </a:endParaRPr>
          </a:p>
          <a:p>
            <a:pPr marL="800100" lvl="1" indent="-342900">
              <a:buFont typeface="Arial" panose="020B0604020202020204" pitchFamily="34" charset="0"/>
              <a:buChar char="•"/>
              <a:defRPr/>
            </a:pPr>
            <a:r>
              <a:rPr lang="en-US" sz="2000" dirty="0">
                <a:solidFill>
                  <a:schemeClr val="tx1">
                    <a:lumMod val="75000"/>
                    <a:lumOff val="25000"/>
                  </a:schemeClr>
                </a:solidFill>
              </a:rPr>
              <a:t>Case B – Pre-Use Survey for Post-Use Restoration</a:t>
            </a:r>
          </a:p>
          <a:p>
            <a:pPr marL="800100" lvl="1" indent="-342900">
              <a:buFont typeface="Arial" panose="020B0604020202020204" pitchFamily="34" charset="0"/>
              <a:buChar char="•"/>
              <a:defRPr/>
            </a:pPr>
            <a:endParaRPr lang="en-US" sz="2000" dirty="0">
              <a:solidFill>
                <a:schemeClr val="tx1">
                  <a:lumMod val="75000"/>
                  <a:lumOff val="25000"/>
                </a:schemeClr>
              </a:solidFill>
            </a:endParaRPr>
          </a:p>
          <a:p>
            <a:pPr marL="800100" lvl="1" indent="-342900">
              <a:buFont typeface="Arial" panose="020B0604020202020204" pitchFamily="34" charset="0"/>
              <a:buChar char="•"/>
              <a:defRPr/>
            </a:pPr>
            <a:r>
              <a:rPr lang="en-US" sz="2000" dirty="0">
                <a:solidFill>
                  <a:schemeClr val="tx1">
                    <a:lumMod val="75000"/>
                    <a:lumOff val="25000"/>
                  </a:schemeClr>
                </a:solidFill>
              </a:rPr>
              <a:t>Case C – Monitoring for Beneficial Use of Dredged Materials 		  Marsh Restorations</a:t>
            </a:r>
          </a:p>
          <a:p>
            <a:pPr marL="800100" lvl="1" indent="-342900">
              <a:buFont typeface="Arial" panose="020B0604020202020204" pitchFamily="34" charset="0"/>
              <a:buChar char="•"/>
              <a:defRPr/>
            </a:pPr>
            <a:endParaRPr lang="en-US" sz="2000" dirty="0">
              <a:solidFill>
                <a:schemeClr val="tx1">
                  <a:lumMod val="75000"/>
                  <a:lumOff val="25000"/>
                </a:schemeClr>
              </a:solidFill>
            </a:endParaRPr>
          </a:p>
          <a:p>
            <a:pPr marL="800100" lvl="1" indent="-342900">
              <a:buFont typeface="Arial" panose="020B0604020202020204" pitchFamily="34" charset="0"/>
              <a:buChar char="•"/>
              <a:defRPr/>
            </a:pPr>
            <a:r>
              <a:rPr lang="en-US" sz="2000" dirty="0">
                <a:solidFill>
                  <a:schemeClr val="tx1">
                    <a:lumMod val="75000"/>
                    <a:lumOff val="25000"/>
                  </a:schemeClr>
                </a:solidFill>
              </a:rPr>
              <a:t>Case D – Periodic Inspection for Relative Movement in 			  </a:t>
            </a:r>
            <a:r>
              <a:rPr lang="en-US" sz="2000" dirty="0" smtClean="0">
                <a:solidFill>
                  <a:schemeClr val="tx1">
                    <a:lumMod val="75000"/>
                    <a:lumOff val="25000"/>
                  </a:schemeClr>
                </a:solidFill>
              </a:rPr>
              <a:t>Structures</a:t>
            </a:r>
          </a:p>
          <a:p>
            <a:pPr lvl="1">
              <a:defRPr/>
            </a:pPr>
            <a:endParaRPr lang="en-US" sz="2000" dirty="0" smtClean="0">
              <a:solidFill>
                <a:schemeClr val="tx1">
                  <a:lumMod val="75000"/>
                  <a:lumOff val="25000"/>
                </a:schemeClr>
              </a:solidFill>
            </a:endParaRPr>
          </a:p>
          <a:p>
            <a:pPr>
              <a:defRPr/>
            </a:pPr>
            <a:r>
              <a:rPr lang="en-US" sz="2000" dirty="0" smtClean="0">
                <a:solidFill>
                  <a:schemeClr val="tx1">
                    <a:lumMod val="75000"/>
                    <a:lumOff val="25000"/>
                  </a:schemeClr>
                </a:solidFill>
              </a:rPr>
              <a:t>Case D was dropped from the evaluation set due to lack of coincident points. There are plans to replace Case D with currently scheduled work.</a:t>
            </a:r>
            <a:endParaRPr lang="en-US" sz="2000" dirty="0">
              <a:solidFill>
                <a:schemeClr val="tx1">
                  <a:lumMod val="75000"/>
                  <a:lumOff val="25000"/>
                </a:schemeClr>
              </a:solidFill>
            </a:endParaRPr>
          </a:p>
          <a:p>
            <a:pPr lvl="1">
              <a:defRPr/>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B215EDF-CD6A-4EFB-92D9-5141F22B666A}" type="slidenum">
              <a:rPr lang="en-US" altLang="en-US" sz="1400" smtClean="0">
                <a:solidFill>
                  <a:schemeClr val="tx1"/>
                </a:solidFill>
              </a:rPr>
              <a:pPr>
                <a:spcBef>
                  <a:spcPct val="0"/>
                </a:spcBef>
                <a:buFontTx/>
                <a:buNone/>
              </a:pPr>
              <a:t>8</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4" name="Title 3"/>
          <p:cNvSpPr>
            <a:spLocks noGrp="1"/>
          </p:cNvSpPr>
          <p:nvPr>
            <p:ph type="title"/>
          </p:nvPr>
        </p:nvSpPr>
        <p:spPr>
          <a:xfrm>
            <a:off x="304800" y="274638"/>
            <a:ext cx="8382000" cy="801687"/>
          </a:xfrm>
        </p:spPr>
        <p:txBody>
          <a:bodyPr/>
          <a:lstStyle/>
          <a:p>
            <a:pPr>
              <a:defRPr/>
            </a:pPr>
            <a:r>
              <a:rPr lang="en-US" dirty="0" smtClean="0"/>
              <a:t>CASE A - Parameters</a:t>
            </a:r>
            <a:endParaRPr lang="en-US" dirty="0"/>
          </a:p>
        </p:txBody>
      </p:sp>
      <p:sp>
        <p:nvSpPr>
          <p:cNvPr id="36869" name="Rectangle 4"/>
          <p:cNvSpPr>
            <a:spLocks noChangeArrowheads="1"/>
          </p:cNvSpPr>
          <p:nvPr/>
        </p:nvSpPr>
        <p:spPr bwMode="auto">
          <a:xfrm>
            <a:off x="381000" y="1122363"/>
            <a:ext cx="8458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85750">
              <a:defRPr/>
            </a:pPr>
            <a:r>
              <a:rPr lang="en-US" sz="2000" dirty="0">
                <a:solidFill>
                  <a:schemeClr val="tx1">
                    <a:lumMod val="75000"/>
                    <a:lumOff val="25000"/>
                  </a:schemeClr>
                </a:solidFill>
              </a:rPr>
              <a:t>Post-Event Damage Assessment – Earthen Levee and </a:t>
            </a:r>
            <a:r>
              <a:rPr lang="en-US" sz="2000" dirty="0" smtClean="0">
                <a:solidFill>
                  <a:schemeClr val="tx1">
                    <a:lumMod val="75000"/>
                    <a:lumOff val="25000"/>
                  </a:schemeClr>
                </a:solidFill>
              </a:rPr>
              <a:t>Concrete </a:t>
            </a:r>
            <a:r>
              <a:rPr lang="en-US" sz="2000" dirty="0">
                <a:solidFill>
                  <a:schemeClr val="tx1">
                    <a:lumMod val="75000"/>
                    <a:lumOff val="25000"/>
                  </a:schemeClr>
                </a:solidFill>
              </a:rPr>
              <a:t>Structure </a:t>
            </a:r>
            <a:r>
              <a:rPr lang="en-US" sz="2000" dirty="0" smtClean="0">
                <a:solidFill>
                  <a:schemeClr val="tx1">
                    <a:lumMod val="75000"/>
                    <a:lumOff val="25000"/>
                  </a:schemeClr>
                </a:solidFill>
              </a:rPr>
              <a:t>Combination</a:t>
            </a:r>
          </a:p>
          <a:p>
            <a:pPr indent="-285750">
              <a:defRPr/>
            </a:pPr>
            <a:endParaRPr lang="en-US" sz="2000" dirty="0">
              <a:solidFill>
                <a:schemeClr val="tx1">
                  <a:lumMod val="75000"/>
                  <a:lumOff val="25000"/>
                </a:schemeClr>
              </a:solidFill>
            </a:endParaRPr>
          </a:p>
          <a:p>
            <a:pPr marL="57150" indent="-342900">
              <a:buFont typeface="Arial" panose="020B0604020202020204" pitchFamily="34" charset="0"/>
              <a:buChar char="•"/>
              <a:defRPr/>
            </a:pPr>
            <a:r>
              <a:rPr lang="en-US" sz="2000" dirty="0" smtClean="0">
                <a:solidFill>
                  <a:schemeClr val="tx1">
                    <a:lumMod val="75000"/>
                    <a:lumOff val="25000"/>
                  </a:schemeClr>
                </a:solidFill>
              </a:rPr>
              <a:t>Performed </a:t>
            </a:r>
            <a:r>
              <a:rPr lang="en-US" sz="2000" dirty="0">
                <a:solidFill>
                  <a:schemeClr val="tx1">
                    <a:lumMod val="75000"/>
                    <a:lumOff val="25000"/>
                  </a:schemeClr>
                </a:solidFill>
              </a:rPr>
              <a:t>a</a:t>
            </a:r>
            <a:r>
              <a:rPr lang="en-US" sz="2000" dirty="0" smtClean="0">
                <a:solidFill>
                  <a:schemeClr val="tx1">
                    <a:lumMod val="75000"/>
                    <a:lumOff val="25000"/>
                  </a:schemeClr>
                </a:solidFill>
              </a:rPr>
              <a:t>t Wilkinson Pump Station near Myrtle Grove, LA</a:t>
            </a:r>
          </a:p>
          <a:p>
            <a:pPr marL="800100" lvl="1" indent="-342900">
              <a:buFont typeface="Arial" panose="020B0604020202020204" pitchFamily="34" charset="0"/>
              <a:buChar char="•"/>
              <a:defRPr/>
            </a:pPr>
            <a:r>
              <a:rPr lang="en-US" sz="2000" dirty="0" smtClean="0">
                <a:solidFill>
                  <a:schemeClr val="tx1">
                    <a:lumMod val="75000"/>
                    <a:lumOff val="25000"/>
                  </a:schemeClr>
                </a:solidFill>
              </a:rPr>
              <a:t>2018 GNSS and Digital Levels Initial Survey</a:t>
            </a:r>
          </a:p>
          <a:p>
            <a:pPr marL="800100" lvl="1" indent="-342900">
              <a:buFont typeface="Arial" panose="020B0604020202020204" pitchFamily="34" charset="0"/>
              <a:buChar char="•"/>
              <a:defRPr/>
            </a:pPr>
            <a:r>
              <a:rPr lang="en-US" sz="2000" dirty="0" smtClean="0">
                <a:solidFill>
                  <a:schemeClr val="tx1">
                    <a:lumMod val="75000"/>
                    <a:lumOff val="25000"/>
                  </a:schemeClr>
                </a:solidFill>
              </a:rPr>
              <a:t>2019 </a:t>
            </a:r>
            <a:r>
              <a:rPr lang="en-US" sz="2000" dirty="0" err="1" smtClean="0">
                <a:solidFill>
                  <a:schemeClr val="tx1">
                    <a:lumMod val="75000"/>
                    <a:lumOff val="25000"/>
                  </a:schemeClr>
                </a:solidFill>
              </a:rPr>
              <a:t>sUAS</a:t>
            </a:r>
            <a:r>
              <a:rPr lang="en-US" sz="2000" dirty="0" smtClean="0">
                <a:solidFill>
                  <a:schemeClr val="tx1">
                    <a:lumMod val="75000"/>
                    <a:lumOff val="25000"/>
                  </a:schemeClr>
                </a:solidFill>
              </a:rPr>
              <a:t> Photogrammetric Flight using </a:t>
            </a:r>
            <a:r>
              <a:rPr lang="en-US" sz="2000" dirty="0" err="1" smtClean="0">
                <a:solidFill>
                  <a:schemeClr val="tx1">
                    <a:lumMod val="75000"/>
                    <a:lumOff val="25000"/>
                  </a:schemeClr>
                </a:solidFill>
              </a:rPr>
              <a:t>eBee</a:t>
            </a:r>
            <a:r>
              <a:rPr lang="en-US" sz="2000" dirty="0" smtClean="0">
                <a:solidFill>
                  <a:schemeClr val="tx1">
                    <a:lumMod val="75000"/>
                    <a:lumOff val="25000"/>
                  </a:schemeClr>
                </a:solidFill>
              </a:rPr>
              <a:t> Plus Comparative Survey</a:t>
            </a:r>
          </a:p>
          <a:p>
            <a:pPr marL="1200150" lvl="2" indent="-342900">
              <a:buFont typeface="Arial" panose="020B0604020202020204" pitchFamily="34" charset="0"/>
              <a:buChar char="•"/>
              <a:defRPr/>
            </a:pPr>
            <a:r>
              <a:rPr lang="en-US" sz="2000" dirty="0" err="1" smtClean="0">
                <a:solidFill>
                  <a:schemeClr val="tx1">
                    <a:lumMod val="75000"/>
                    <a:lumOff val="25000"/>
                  </a:schemeClr>
                </a:solidFill>
              </a:rPr>
              <a:t>senseFly</a:t>
            </a:r>
            <a:r>
              <a:rPr lang="en-US" sz="2000" dirty="0" smtClean="0">
                <a:solidFill>
                  <a:schemeClr val="tx1">
                    <a:lumMod val="75000"/>
                    <a:lumOff val="25000"/>
                  </a:schemeClr>
                </a:solidFill>
              </a:rPr>
              <a:t> SODA camera at 1 in./</a:t>
            </a:r>
            <a:r>
              <a:rPr lang="en-US" sz="2000" dirty="0" err="1" smtClean="0">
                <a:solidFill>
                  <a:schemeClr val="tx1">
                    <a:lumMod val="75000"/>
                    <a:lumOff val="25000"/>
                  </a:schemeClr>
                </a:solidFill>
              </a:rPr>
              <a:t>px</a:t>
            </a:r>
            <a:r>
              <a:rPr lang="en-US" sz="2000" dirty="0" smtClean="0">
                <a:solidFill>
                  <a:schemeClr val="tx1">
                    <a:lumMod val="75000"/>
                    <a:lumOff val="25000"/>
                  </a:schemeClr>
                </a:solidFill>
              </a:rPr>
              <a:t>. resolution</a:t>
            </a:r>
          </a:p>
          <a:p>
            <a:pPr marL="1200150" lvl="2" indent="-342900">
              <a:buFont typeface="Arial" panose="020B0604020202020204" pitchFamily="34" charset="0"/>
              <a:buChar char="•"/>
              <a:defRPr/>
            </a:pPr>
            <a:r>
              <a:rPr lang="en-US" sz="2000" dirty="0" smtClean="0">
                <a:solidFill>
                  <a:schemeClr val="tx1">
                    <a:lumMod val="75000"/>
                    <a:lumOff val="25000"/>
                  </a:schemeClr>
                </a:solidFill>
              </a:rPr>
              <a:t>Survey Area Size – 17.4 Acres</a:t>
            </a:r>
          </a:p>
          <a:p>
            <a:pPr marL="1200150" lvl="2" indent="-342900">
              <a:buFont typeface="Arial" panose="020B0604020202020204" pitchFamily="34" charset="0"/>
              <a:buChar char="•"/>
              <a:defRPr/>
            </a:pPr>
            <a:r>
              <a:rPr lang="en-US" sz="2000" dirty="0" smtClean="0">
                <a:solidFill>
                  <a:schemeClr val="tx1">
                    <a:lumMod val="75000"/>
                    <a:lumOff val="25000"/>
                  </a:schemeClr>
                </a:solidFill>
              </a:rPr>
              <a:t>7 Ground Control Targets </a:t>
            </a:r>
            <a:endParaRPr lang="en-US" sz="2000" dirty="0" smtClean="0">
              <a:solidFill>
                <a:schemeClr val="tx1">
                  <a:lumMod val="85000"/>
                  <a:lumOff val="15000"/>
                </a:schemeClr>
              </a:solidFill>
            </a:endParaRPr>
          </a:p>
          <a:p>
            <a:pPr marL="1200150" lvl="2" indent="-342900">
              <a:buFont typeface="Arial" panose="020B0604020202020204" pitchFamily="34" charset="0"/>
              <a:buChar char="•"/>
              <a:defRPr/>
            </a:pPr>
            <a:r>
              <a:rPr lang="en-US" sz="2000" dirty="0" smtClean="0">
                <a:solidFill>
                  <a:schemeClr val="tx1">
                    <a:lumMod val="75000"/>
                    <a:lumOff val="25000"/>
                  </a:schemeClr>
                </a:solidFill>
              </a:rPr>
              <a:t>PPK GNSS Base Data</a:t>
            </a:r>
          </a:p>
          <a:p>
            <a:pPr marL="57150" indent="-342900">
              <a:buFont typeface="Arial" panose="020B0604020202020204" pitchFamily="34" charset="0"/>
              <a:buChar char="•"/>
              <a:defRPr/>
            </a:pPr>
            <a:endParaRPr lang="en-US" sz="2000" dirty="0" smtClean="0">
              <a:solidFill>
                <a:schemeClr val="tx1">
                  <a:lumMod val="75000"/>
                  <a:lumOff val="25000"/>
                </a:schemeClr>
              </a:solidFill>
            </a:endParaRPr>
          </a:p>
          <a:p>
            <a:pPr marL="57150" indent="-342900">
              <a:buFont typeface="Arial" panose="020B0604020202020204" pitchFamily="34" charset="0"/>
              <a:buChar char="•"/>
              <a:defRPr/>
            </a:pPr>
            <a:r>
              <a:rPr lang="en-US" sz="2000" dirty="0" smtClean="0">
                <a:solidFill>
                  <a:schemeClr val="tx1">
                    <a:lumMod val="75000"/>
                    <a:lumOff val="25000"/>
                  </a:schemeClr>
                </a:solidFill>
              </a:rPr>
              <a:t>Transitional Points (Edges of Floodwall, Toe of Floodwall) excluded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Font typeface="Arial" panose="020B0604020202020204" pitchFamily="34" charset="0"/>
              <a:defRPr sz="24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300"/>
              </a:spcBef>
              <a:buFont typeface="Arial" panose="020B0604020202020204" pitchFamily="34" charset="0"/>
              <a:buChar char="–"/>
              <a:defRPr sz="24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2000">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1AFF5B9-97EA-4A72-823F-484FC412C421}" type="slidenum">
              <a:rPr lang="en-US" altLang="en-US" sz="1400" smtClean="0">
                <a:solidFill>
                  <a:schemeClr val="tx1"/>
                </a:solidFill>
              </a:rPr>
              <a:pPr>
                <a:spcBef>
                  <a:spcPct val="0"/>
                </a:spcBef>
                <a:buFontTx/>
                <a:buNone/>
              </a:pPr>
              <a:t>9</a:t>
            </a:fld>
            <a:endParaRPr lang="en-US" altLang="en-US" sz="1400" smtClean="0">
              <a:solidFill>
                <a:schemeClr val="tx1"/>
              </a:solidFill>
            </a:endParaRPr>
          </a:p>
        </p:txBody>
      </p:sp>
      <p:sp>
        <p:nvSpPr>
          <p:cNvPr id="2" name="Footer Placeholder 1"/>
          <p:cNvSpPr>
            <a:spLocks noGrp="1"/>
          </p:cNvSpPr>
          <p:nvPr>
            <p:ph type="ftr" sz="quarter" idx="10"/>
          </p:nvPr>
        </p:nvSpPr>
        <p:spPr/>
        <p:txBody>
          <a:bodyPr/>
          <a:lstStyle/>
          <a:p>
            <a:pPr>
              <a:defRPr/>
            </a:pPr>
            <a:r>
              <a:rPr lang="en-US" dirty="0"/>
              <a:t>As of </a:t>
            </a:r>
            <a:r>
              <a:rPr lang="en-US" dirty="0" smtClean="0"/>
              <a:t>31 July 2019</a:t>
            </a:r>
            <a:endParaRPr lang="en-US" dirty="0"/>
          </a:p>
        </p:txBody>
      </p:sp>
      <p:sp>
        <p:nvSpPr>
          <p:cNvPr id="5" name="Title 3"/>
          <p:cNvSpPr>
            <a:spLocks noGrp="1"/>
          </p:cNvSpPr>
          <p:nvPr>
            <p:ph type="title"/>
          </p:nvPr>
        </p:nvSpPr>
        <p:spPr>
          <a:xfrm>
            <a:off x="304800" y="274638"/>
            <a:ext cx="8382000" cy="801687"/>
          </a:xfrm>
        </p:spPr>
        <p:txBody>
          <a:bodyPr/>
          <a:lstStyle/>
          <a:p>
            <a:pPr>
              <a:defRPr/>
            </a:pPr>
            <a:r>
              <a:rPr lang="en-US" dirty="0" smtClean="0">
                <a:solidFill>
                  <a:schemeClr val="tx1">
                    <a:lumMod val="85000"/>
                    <a:lumOff val="15000"/>
                  </a:schemeClr>
                </a:solidFill>
              </a:rPr>
              <a:t>CASE A – Site Map</a:t>
            </a:r>
            <a:endParaRPr lang="en-US" dirty="0">
              <a:solidFill>
                <a:schemeClr val="tx1">
                  <a:lumMod val="85000"/>
                  <a:lumOff val="1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399"/>
            <a:ext cx="7162800" cy="50470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2.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A349EEA3785C41B86D5DEE08EA7100" ma:contentTypeVersion="2" ma:contentTypeDescription="Create a new document." ma:contentTypeScope="" ma:versionID="c4390b0f26610b5eaab2ee27f6395e34">
  <xsd:schema xmlns:xsd="http://www.w3.org/2001/XMLSchema" xmlns:xs="http://www.w3.org/2001/XMLSchema" xmlns:p="http://schemas.microsoft.com/office/2006/metadata/properties" xmlns:ns1="http://schemas.microsoft.com/sharepoint/v3" xmlns:ns2="0d333015-9700-4326-b9e7-a784bbb0620d" targetNamespace="http://schemas.microsoft.com/office/2006/metadata/properties" ma:root="true" ma:fieldsID="4d00a712f7c05e02e1cc8c340f7f085c" ns1:_="" ns2:_="">
    <xsd:import namespace="http://schemas.microsoft.com/sharepoint/v3"/>
    <xsd:import namespace="0d333015-9700-4326-b9e7-a784bbb0620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333015-9700-4326-b9e7-a784bbb0620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88F29DC-E5AB-457C-A2FA-A088DF151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333015-9700-4326-b9e7-a784bbb06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B09B0-5894-4F99-AF2E-5EC1634C29CF}">
  <ds:schemaRefs>
    <ds:schemaRef ds:uri="http://schemas.microsoft.com/office/2006/metadata/longProperties"/>
  </ds:schemaRefs>
</ds:datastoreItem>
</file>

<file path=customXml/itemProps3.xml><?xml version="1.0" encoding="utf-8"?>
<ds:datastoreItem xmlns:ds="http://schemas.openxmlformats.org/officeDocument/2006/customXml" ds:itemID="{B06742C6-E5F8-4BE7-B28D-66318B4F78E1}">
  <ds:schemaRefs>
    <ds:schemaRef ds:uri="http://purl.org/dc/terms/"/>
    <ds:schemaRef ds:uri="0d333015-9700-4326-b9e7-a784bbb0620d"/>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4891</TotalTime>
  <Words>1488</Words>
  <Application>Microsoft Office PowerPoint</Application>
  <PresentationFormat>On-screen Show (4:3)</PresentationFormat>
  <Paragraphs>278</Paragraphs>
  <Slides>23</Slides>
  <Notes>23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ＭＳ Ｐゴシック</vt:lpstr>
      <vt:lpstr>Arial</vt:lpstr>
      <vt:lpstr>Calibri</vt:lpstr>
      <vt:lpstr>Courier New</vt:lpstr>
      <vt:lpstr>Content Templates</vt:lpstr>
      <vt:lpstr>Title Slide Templates</vt:lpstr>
      <vt:lpstr>1_Content Templates</vt:lpstr>
      <vt:lpstr>2_Custom Design</vt:lpstr>
      <vt:lpstr>PowerPoint Presentation</vt:lpstr>
      <vt:lpstr>Author’s Background</vt:lpstr>
      <vt:lpstr>MOTIVATION</vt:lpstr>
      <vt:lpstr>Why SUAS</vt:lpstr>
      <vt:lpstr>Study Objective</vt:lpstr>
      <vt:lpstr>COST Analysis</vt:lpstr>
      <vt:lpstr>Case Evaluations</vt:lpstr>
      <vt:lpstr>CASE A - Parameters</vt:lpstr>
      <vt:lpstr>CASE A – Site Map</vt:lpstr>
      <vt:lpstr>CASE A - Results</vt:lpstr>
      <vt:lpstr>CASE A – Assessment of Results</vt:lpstr>
      <vt:lpstr>Case B - Parameters</vt:lpstr>
      <vt:lpstr>Case B – Site map</vt:lpstr>
      <vt:lpstr>CASE B - Results</vt:lpstr>
      <vt:lpstr>CASE B – Assessment of Results</vt:lpstr>
      <vt:lpstr>CASE C - PARAMETERS</vt:lpstr>
      <vt:lpstr>CASE C – Site Map</vt:lpstr>
      <vt:lpstr>CASE C – Results</vt:lpstr>
      <vt:lpstr>CASE C – Assessment of Results</vt:lpstr>
      <vt:lpstr>Conclusions and findings</vt:lpstr>
      <vt:lpstr>Conclusions and findings</vt:lpstr>
      <vt:lpstr>Acknowledgements</vt:lpstr>
      <vt:lpstr>Q&amp;A</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MVN Information Briefing Template 170616</dc:title>
  <dc:creator>b6imemb6</dc:creator>
  <cp:lastModifiedBy>Parks, Cody MVN</cp:lastModifiedBy>
  <cp:revision>176</cp:revision>
  <dcterms:created xsi:type="dcterms:W3CDTF">2009-05-21T17:19:18Z</dcterms:created>
  <dcterms:modified xsi:type="dcterms:W3CDTF">2019-08-08T11:45:12Z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000800d041000000000001024120</vt:lpwstr>
  </property>
  <property fmtid="{D5CDD505-2E9C-101B-9397-08002B2CF9AE}" pid="3" name="TemplateUrl">
    <vt:lpwstr/>
  </property>
  <property fmtid="{D5CDD505-2E9C-101B-9397-08002B2CF9AE}" pid="4" name="xd_ProgID">
    <vt:lpwstr/>
  </property>
  <property fmtid="{D5CDD505-2E9C-101B-9397-08002B2CF9AE}" pid="5" name="Order">
    <vt:lpwstr>115300.000000000</vt:lpwstr>
  </property>
</Properties>
</file>